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3" r:id="rId2"/>
    <p:sldId id="274" r:id="rId3"/>
    <p:sldId id="276" r:id="rId4"/>
    <p:sldId id="284" r:id="rId5"/>
    <p:sldId id="267" r:id="rId6"/>
    <p:sldId id="282" r:id="rId7"/>
    <p:sldId id="281" r:id="rId8"/>
    <p:sldId id="264" r:id="rId9"/>
    <p:sldId id="311" r:id="rId10"/>
    <p:sldId id="271" r:id="rId11"/>
    <p:sldId id="312" r:id="rId12"/>
    <p:sldId id="308" r:id="rId13"/>
    <p:sldId id="310" r:id="rId14"/>
    <p:sldId id="279" r:id="rId15"/>
    <p:sldId id="314" r:id="rId16"/>
    <p:sldId id="313" r:id="rId17"/>
    <p:sldId id="286" r:id="rId18"/>
    <p:sldId id="315" r:id="rId19"/>
    <p:sldId id="290" r:id="rId20"/>
    <p:sldId id="292" r:id="rId21"/>
    <p:sldId id="296" r:id="rId22"/>
    <p:sldId id="300" r:id="rId23"/>
  </p:sldIdLst>
  <p:sldSz cx="12192000" cy="6858000"/>
  <p:notesSz cx="7010400" cy="9296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4381" autoAdjust="0"/>
  </p:normalViewPr>
  <p:slideViewPr>
    <p:cSldViewPr snapToGrid="0" snapToObjects="1">
      <p:cViewPr>
        <p:scale>
          <a:sx n="68" d="100"/>
          <a:sy n="68" d="100"/>
        </p:scale>
        <p:origin x="-174"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A7353-275B-4E7F-BBCD-0A6F815CF4C2}" type="doc">
      <dgm:prSet loTypeId="urn:microsoft.com/office/officeart/2005/8/layout/target1" loCatId="relationship" qsTypeId="urn:microsoft.com/office/officeart/2005/8/quickstyle/simple5" qsCatId="simple" csTypeId="urn:microsoft.com/office/officeart/2005/8/colors/accent1_5" csCatId="accent1" phldr="1"/>
      <dgm:spPr/>
    </dgm:pt>
    <dgm:pt modelId="{B9E402FE-F5E7-461D-892B-BF38F7633242}">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2400" b="1" i="0" u="none" strike="noStrike" cap="none" normalizeH="0" baseline="0" dirty="0" smtClean="0">
              <a:ln/>
              <a:effectLst/>
              <a:latin typeface="+mn-lt"/>
              <a:cs typeface="Arial" pitchFamily="34" charset="0"/>
            </a:rPr>
            <a:t>Personal Relationships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en-US" sz="1600" b="1" i="0" u="none" strike="noStrike" cap="none" normalizeH="0" baseline="0" dirty="0" smtClean="0">
            <a:ln/>
            <a:effectLst/>
            <a:latin typeface="+mn-lt"/>
            <a:cs typeface="Arial" pitchFamily="34" charset="0"/>
          </a:endParaRPr>
        </a:p>
      </dgm:t>
    </dgm:pt>
    <dgm:pt modelId="{785DFED8-482D-4DEB-BA68-317CFB93BF04}" type="parTrans" cxnId="{A36A2AA5-7ADF-40E6-9AA8-115C2FBA85C3}">
      <dgm:prSet/>
      <dgm:spPr/>
      <dgm:t>
        <a:bodyPr/>
        <a:lstStyle/>
        <a:p>
          <a:endParaRPr lang="en-US"/>
        </a:p>
      </dgm:t>
    </dgm:pt>
    <dgm:pt modelId="{3DECD539-1614-475A-8FFF-37CFFB066DCC}" type="sibTrans" cxnId="{A36A2AA5-7ADF-40E6-9AA8-115C2FBA85C3}">
      <dgm:prSet/>
      <dgm:spPr/>
      <dgm:t>
        <a:bodyPr/>
        <a:lstStyle/>
        <a:p>
          <a:endParaRPr lang="en-US"/>
        </a:p>
      </dgm:t>
    </dgm:pt>
    <dgm:pt modelId="{33147B12-DB8B-49E7-A755-22E7EDF86B50}">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2400" b="1" i="0" u="none" strike="noStrike" cap="none" normalizeH="0" baseline="0" dirty="0" smtClean="0">
              <a:ln/>
              <a:effectLst/>
              <a:latin typeface="+mn-lt"/>
              <a:cs typeface="Arial" pitchFamily="34" charset="0"/>
            </a:rPr>
            <a:t>Secondary Relationships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en-US" sz="1600" b="1" i="0" u="none" strike="noStrike" cap="none" normalizeH="0" baseline="0" dirty="0" smtClean="0">
            <a:ln/>
            <a:effectLst/>
            <a:latin typeface="+mn-lt"/>
            <a:cs typeface="Arial" pitchFamily="34" charset="0"/>
          </a:endParaRPr>
        </a:p>
      </dgm:t>
    </dgm:pt>
    <dgm:pt modelId="{685845C5-926D-43A6-AD15-746E8E806BCA}" type="parTrans" cxnId="{6CA0952F-87AE-4835-B6DE-DA7CFB9922CA}">
      <dgm:prSet/>
      <dgm:spPr/>
      <dgm:t>
        <a:bodyPr/>
        <a:lstStyle/>
        <a:p>
          <a:endParaRPr lang="en-US"/>
        </a:p>
      </dgm:t>
    </dgm:pt>
    <dgm:pt modelId="{D2AAF5D2-20D0-4E5C-AF75-35568D81A5F8}" type="sibTrans" cxnId="{6CA0952F-87AE-4835-B6DE-DA7CFB9922CA}">
      <dgm:prSet/>
      <dgm:spPr/>
      <dgm:t>
        <a:bodyPr/>
        <a:lstStyle/>
        <a:p>
          <a:endParaRPr lang="en-US"/>
        </a:p>
      </dgm:t>
    </dgm:pt>
    <dgm:pt modelId="{B61D7CFC-1C4F-411C-9CC5-212AE22E56D7}">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2400" b="1" i="0" u="none" strike="noStrike" cap="none" normalizeH="0" baseline="0" dirty="0" smtClean="0">
              <a:ln/>
              <a:effectLst/>
              <a:latin typeface="+mn-lt"/>
              <a:cs typeface="Arial" pitchFamily="34" charset="0"/>
            </a:rPr>
            <a:t>Distant Relationships </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1600" b="1" i="0" u="none" strike="noStrike" cap="none" normalizeH="0" baseline="0" dirty="0" smtClean="0">
              <a:ln/>
              <a:effectLst/>
              <a:latin typeface="+mn-lt"/>
              <a:cs typeface="Arial" pitchFamily="34" charset="0"/>
            </a:rPr>
            <a:t> </a:t>
          </a:r>
        </a:p>
      </dgm:t>
    </dgm:pt>
    <dgm:pt modelId="{E0E0CED3-6DC1-4502-BE3B-0014F3D93AE0}" type="parTrans" cxnId="{A80D122F-1D6E-4E56-8C9E-53E58D43EFE5}">
      <dgm:prSet/>
      <dgm:spPr/>
      <dgm:t>
        <a:bodyPr/>
        <a:lstStyle/>
        <a:p>
          <a:endParaRPr lang="en-US"/>
        </a:p>
      </dgm:t>
    </dgm:pt>
    <dgm:pt modelId="{BB4AE351-8764-4CDD-9F10-82FCEC6F3724}" type="sibTrans" cxnId="{A80D122F-1D6E-4E56-8C9E-53E58D43EFE5}">
      <dgm:prSet/>
      <dgm:spPr/>
      <dgm:t>
        <a:bodyPr/>
        <a:lstStyle/>
        <a:p>
          <a:endParaRPr lang="en-US"/>
        </a:p>
      </dgm:t>
    </dgm:pt>
    <dgm:pt modelId="{3A848C64-7003-49B5-8132-E857EC40F5C8}">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2400" b="1" i="0" u="none" strike="noStrike" cap="none" normalizeH="0" baseline="0" dirty="0" smtClean="0">
              <a:ln/>
              <a:effectLst/>
              <a:latin typeface="+mn-lt"/>
              <a:cs typeface="Arial" pitchFamily="34" charset="0"/>
            </a:rPr>
            <a:t>New Relationships</a:t>
          </a:r>
        </a:p>
      </dgm:t>
    </dgm:pt>
    <dgm:pt modelId="{8ADC7FF4-3A8C-47A7-9C58-41D171B48FDE}" type="parTrans" cxnId="{E7AE19B6-EE8E-4910-AA4F-54AAFC78C295}">
      <dgm:prSet/>
      <dgm:spPr/>
      <dgm:t>
        <a:bodyPr/>
        <a:lstStyle/>
        <a:p>
          <a:endParaRPr lang="en-US"/>
        </a:p>
      </dgm:t>
    </dgm:pt>
    <dgm:pt modelId="{863684FC-C4D6-4B87-8641-22B9D7BCFFB7}" type="sibTrans" cxnId="{E7AE19B6-EE8E-4910-AA4F-54AAFC78C295}">
      <dgm:prSet/>
      <dgm:spPr/>
      <dgm:t>
        <a:bodyPr/>
        <a:lstStyle/>
        <a:p>
          <a:endParaRPr lang="en-US"/>
        </a:p>
      </dgm:t>
    </dgm:pt>
    <dgm:pt modelId="{83748E3D-C11C-4707-98BC-1778B8248EFA}" type="pres">
      <dgm:prSet presAssocID="{5C8A7353-275B-4E7F-BBCD-0A6F815CF4C2}" presName="composite" presStyleCnt="0">
        <dgm:presLayoutVars>
          <dgm:chMax val="5"/>
          <dgm:dir/>
          <dgm:resizeHandles val="exact"/>
        </dgm:presLayoutVars>
      </dgm:prSet>
      <dgm:spPr/>
    </dgm:pt>
    <dgm:pt modelId="{7F01C7D3-972E-47D2-8E13-6FD84FF7705C}" type="pres">
      <dgm:prSet presAssocID="{B9E402FE-F5E7-461D-892B-BF38F7633242}" presName="circle1" presStyleLbl="lnNode1" presStyleIdx="0" presStyleCnt="4" custLinFactNeighborY="7398"/>
      <dgm:spPr/>
    </dgm:pt>
    <dgm:pt modelId="{0D92B5F2-D8ED-4121-8543-12989690DFCD}" type="pres">
      <dgm:prSet presAssocID="{B9E402FE-F5E7-461D-892B-BF38F7633242}" presName="text1" presStyleLbl="revTx" presStyleIdx="0" presStyleCnt="4">
        <dgm:presLayoutVars>
          <dgm:bulletEnabled val="1"/>
        </dgm:presLayoutVars>
      </dgm:prSet>
      <dgm:spPr/>
      <dgm:t>
        <a:bodyPr/>
        <a:lstStyle/>
        <a:p>
          <a:endParaRPr lang="en-US"/>
        </a:p>
      </dgm:t>
    </dgm:pt>
    <dgm:pt modelId="{3CCA32B2-978A-48F8-B72E-475D957BF87C}" type="pres">
      <dgm:prSet presAssocID="{B9E402FE-F5E7-461D-892B-BF38F7633242}" presName="line1" presStyleLbl="callout" presStyleIdx="0" presStyleCnt="8"/>
      <dgm:spPr/>
    </dgm:pt>
    <dgm:pt modelId="{387546CE-617F-408A-BA8E-75EA2A59474C}" type="pres">
      <dgm:prSet presAssocID="{B9E402FE-F5E7-461D-892B-BF38F7633242}" presName="d1" presStyleLbl="callout" presStyleIdx="1" presStyleCnt="8"/>
      <dgm:spPr/>
    </dgm:pt>
    <dgm:pt modelId="{7BCA196F-BC28-49CC-8852-F3FA212FDDED}" type="pres">
      <dgm:prSet presAssocID="{33147B12-DB8B-49E7-A755-22E7EDF86B50}" presName="circle2" presStyleLbl="lnNode1" presStyleIdx="1" presStyleCnt="4" custLinFactNeighborX="-299" custLinFactNeighborY="338"/>
      <dgm:spPr/>
    </dgm:pt>
    <dgm:pt modelId="{46EB4F5A-08E4-46A7-8104-139B7D74A870}" type="pres">
      <dgm:prSet presAssocID="{33147B12-DB8B-49E7-A755-22E7EDF86B50}" presName="text2" presStyleLbl="revTx" presStyleIdx="1" presStyleCnt="4">
        <dgm:presLayoutVars>
          <dgm:bulletEnabled val="1"/>
        </dgm:presLayoutVars>
      </dgm:prSet>
      <dgm:spPr/>
      <dgm:t>
        <a:bodyPr/>
        <a:lstStyle/>
        <a:p>
          <a:endParaRPr lang="en-US"/>
        </a:p>
      </dgm:t>
    </dgm:pt>
    <dgm:pt modelId="{EEF6F120-710C-4A54-B1E1-177B7F196BCC}" type="pres">
      <dgm:prSet presAssocID="{33147B12-DB8B-49E7-A755-22E7EDF86B50}" presName="line2" presStyleLbl="callout" presStyleIdx="2" presStyleCnt="8"/>
      <dgm:spPr/>
    </dgm:pt>
    <dgm:pt modelId="{5431C70F-F5F4-4555-BF13-4A03070103DB}" type="pres">
      <dgm:prSet presAssocID="{33147B12-DB8B-49E7-A755-22E7EDF86B50}" presName="d2" presStyleLbl="callout" presStyleIdx="3" presStyleCnt="8"/>
      <dgm:spPr/>
    </dgm:pt>
    <dgm:pt modelId="{46762926-1924-430B-AA15-A60BE30236E2}" type="pres">
      <dgm:prSet presAssocID="{B61D7CFC-1C4F-411C-9CC5-212AE22E56D7}" presName="circle3" presStyleLbl="lnNode1" presStyleIdx="2" presStyleCnt="4"/>
      <dgm:spPr/>
    </dgm:pt>
    <dgm:pt modelId="{71F78430-3523-4C08-A471-0DACCD6694AB}" type="pres">
      <dgm:prSet presAssocID="{B61D7CFC-1C4F-411C-9CC5-212AE22E56D7}" presName="text3" presStyleLbl="revTx" presStyleIdx="2" presStyleCnt="4">
        <dgm:presLayoutVars>
          <dgm:bulletEnabled val="1"/>
        </dgm:presLayoutVars>
      </dgm:prSet>
      <dgm:spPr/>
      <dgm:t>
        <a:bodyPr/>
        <a:lstStyle/>
        <a:p>
          <a:endParaRPr lang="en-US"/>
        </a:p>
      </dgm:t>
    </dgm:pt>
    <dgm:pt modelId="{661069DE-6717-4E71-AA2B-7CF86DCBA19E}" type="pres">
      <dgm:prSet presAssocID="{B61D7CFC-1C4F-411C-9CC5-212AE22E56D7}" presName="line3" presStyleLbl="callout" presStyleIdx="4" presStyleCnt="8"/>
      <dgm:spPr/>
    </dgm:pt>
    <dgm:pt modelId="{45D4FDA5-963D-4865-89F2-0CE8CFEFCA10}" type="pres">
      <dgm:prSet presAssocID="{B61D7CFC-1C4F-411C-9CC5-212AE22E56D7}" presName="d3" presStyleLbl="callout" presStyleIdx="5" presStyleCnt="8"/>
      <dgm:spPr/>
    </dgm:pt>
    <dgm:pt modelId="{BAA40629-7844-42C9-A57E-AD1A87A7924A}" type="pres">
      <dgm:prSet presAssocID="{3A848C64-7003-49B5-8132-E857EC40F5C8}" presName="circle4" presStyleLbl="lnNode1" presStyleIdx="3" presStyleCnt="4"/>
      <dgm:spPr/>
    </dgm:pt>
    <dgm:pt modelId="{00003BC0-BCDD-46AF-87B2-10CBD2EECB39}" type="pres">
      <dgm:prSet presAssocID="{3A848C64-7003-49B5-8132-E857EC40F5C8}" presName="text4" presStyleLbl="revTx" presStyleIdx="3" presStyleCnt="4">
        <dgm:presLayoutVars>
          <dgm:bulletEnabled val="1"/>
        </dgm:presLayoutVars>
      </dgm:prSet>
      <dgm:spPr/>
      <dgm:t>
        <a:bodyPr/>
        <a:lstStyle/>
        <a:p>
          <a:endParaRPr lang="en-US"/>
        </a:p>
      </dgm:t>
    </dgm:pt>
    <dgm:pt modelId="{F0A0C581-0497-4015-802B-04DFA8AEC32A}" type="pres">
      <dgm:prSet presAssocID="{3A848C64-7003-49B5-8132-E857EC40F5C8}" presName="line4" presStyleLbl="callout" presStyleIdx="6" presStyleCnt="8"/>
      <dgm:spPr/>
    </dgm:pt>
    <dgm:pt modelId="{935264F0-BC73-45FB-B41F-E755E2112B74}" type="pres">
      <dgm:prSet presAssocID="{3A848C64-7003-49B5-8132-E857EC40F5C8}" presName="d4" presStyleLbl="callout" presStyleIdx="7" presStyleCnt="8"/>
      <dgm:spPr/>
    </dgm:pt>
  </dgm:ptLst>
  <dgm:cxnLst>
    <dgm:cxn modelId="{9101CD3F-ACF5-4AF2-8E5C-DD0B4D18BED8}" type="presOf" srcId="{B61D7CFC-1C4F-411C-9CC5-212AE22E56D7}" destId="{71F78430-3523-4C08-A471-0DACCD6694AB}" srcOrd="0" destOrd="0" presId="urn:microsoft.com/office/officeart/2005/8/layout/target1"/>
    <dgm:cxn modelId="{A80D122F-1D6E-4E56-8C9E-53E58D43EFE5}" srcId="{5C8A7353-275B-4E7F-BBCD-0A6F815CF4C2}" destId="{B61D7CFC-1C4F-411C-9CC5-212AE22E56D7}" srcOrd="2" destOrd="0" parTransId="{E0E0CED3-6DC1-4502-BE3B-0014F3D93AE0}" sibTransId="{BB4AE351-8764-4CDD-9F10-82FCEC6F3724}"/>
    <dgm:cxn modelId="{A1DC2A4A-0262-4EC5-8C54-01D455CC6140}" type="presOf" srcId="{B9E402FE-F5E7-461D-892B-BF38F7633242}" destId="{0D92B5F2-D8ED-4121-8543-12989690DFCD}" srcOrd="0" destOrd="0" presId="urn:microsoft.com/office/officeart/2005/8/layout/target1"/>
    <dgm:cxn modelId="{E7AE19B6-EE8E-4910-AA4F-54AAFC78C295}" srcId="{5C8A7353-275B-4E7F-BBCD-0A6F815CF4C2}" destId="{3A848C64-7003-49B5-8132-E857EC40F5C8}" srcOrd="3" destOrd="0" parTransId="{8ADC7FF4-3A8C-47A7-9C58-41D171B48FDE}" sibTransId="{863684FC-C4D6-4B87-8641-22B9D7BCFFB7}"/>
    <dgm:cxn modelId="{791F0A12-2A92-48CC-B9A6-6A0A8C61255F}" type="presOf" srcId="{3A848C64-7003-49B5-8132-E857EC40F5C8}" destId="{00003BC0-BCDD-46AF-87B2-10CBD2EECB39}" srcOrd="0" destOrd="0" presId="urn:microsoft.com/office/officeart/2005/8/layout/target1"/>
    <dgm:cxn modelId="{C9811F5E-CBD5-4293-ABDF-C33252DFE249}" type="presOf" srcId="{33147B12-DB8B-49E7-A755-22E7EDF86B50}" destId="{46EB4F5A-08E4-46A7-8104-139B7D74A870}" srcOrd="0" destOrd="0" presId="urn:microsoft.com/office/officeart/2005/8/layout/target1"/>
    <dgm:cxn modelId="{A36A2AA5-7ADF-40E6-9AA8-115C2FBA85C3}" srcId="{5C8A7353-275B-4E7F-BBCD-0A6F815CF4C2}" destId="{B9E402FE-F5E7-461D-892B-BF38F7633242}" srcOrd="0" destOrd="0" parTransId="{785DFED8-482D-4DEB-BA68-317CFB93BF04}" sibTransId="{3DECD539-1614-475A-8FFF-37CFFB066DCC}"/>
    <dgm:cxn modelId="{91D77FF5-9822-45BF-91E6-E53D75877BD4}" type="presOf" srcId="{5C8A7353-275B-4E7F-BBCD-0A6F815CF4C2}" destId="{83748E3D-C11C-4707-98BC-1778B8248EFA}" srcOrd="0" destOrd="0" presId="urn:microsoft.com/office/officeart/2005/8/layout/target1"/>
    <dgm:cxn modelId="{6CA0952F-87AE-4835-B6DE-DA7CFB9922CA}" srcId="{5C8A7353-275B-4E7F-BBCD-0A6F815CF4C2}" destId="{33147B12-DB8B-49E7-A755-22E7EDF86B50}" srcOrd="1" destOrd="0" parTransId="{685845C5-926D-43A6-AD15-746E8E806BCA}" sibTransId="{D2AAF5D2-20D0-4E5C-AF75-35568D81A5F8}"/>
    <dgm:cxn modelId="{8272DEA5-2B0D-4048-A0B4-D387536251C7}" type="presParOf" srcId="{83748E3D-C11C-4707-98BC-1778B8248EFA}" destId="{7F01C7D3-972E-47D2-8E13-6FD84FF7705C}" srcOrd="0" destOrd="0" presId="urn:microsoft.com/office/officeart/2005/8/layout/target1"/>
    <dgm:cxn modelId="{32B70546-A40B-4C60-8303-9BF5E6DC19CC}" type="presParOf" srcId="{83748E3D-C11C-4707-98BC-1778B8248EFA}" destId="{0D92B5F2-D8ED-4121-8543-12989690DFCD}" srcOrd="1" destOrd="0" presId="urn:microsoft.com/office/officeart/2005/8/layout/target1"/>
    <dgm:cxn modelId="{5B351751-14E4-4934-B89F-CFE6E4DA61B3}" type="presParOf" srcId="{83748E3D-C11C-4707-98BC-1778B8248EFA}" destId="{3CCA32B2-978A-48F8-B72E-475D957BF87C}" srcOrd="2" destOrd="0" presId="urn:microsoft.com/office/officeart/2005/8/layout/target1"/>
    <dgm:cxn modelId="{1824242C-9A23-41A9-A840-D64D94E2CF54}" type="presParOf" srcId="{83748E3D-C11C-4707-98BC-1778B8248EFA}" destId="{387546CE-617F-408A-BA8E-75EA2A59474C}" srcOrd="3" destOrd="0" presId="urn:microsoft.com/office/officeart/2005/8/layout/target1"/>
    <dgm:cxn modelId="{B18DE7C2-2473-40C1-BCE9-FEE20D42CB70}" type="presParOf" srcId="{83748E3D-C11C-4707-98BC-1778B8248EFA}" destId="{7BCA196F-BC28-49CC-8852-F3FA212FDDED}" srcOrd="4" destOrd="0" presId="urn:microsoft.com/office/officeart/2005/8/layout/target1"/>
    <dgm:cxn modelId="{9041CB1D-FA03-4ACF-9682-9E8BE1BD4E68}" type="presParOf" srcId="{83748E3D-C11C-4707-98BC-1778B8248EFA}" destId="{46EB4F5A-08E4-46A7-8104-139B7D74A870}" srcOrd="5" destOrd="0" presId="urn:microsoft.com/office/officeart/2005/8/layout/target1"/>
    <dgm:cxn modelId="{75AA52DB-C55B-4380-B99D-88ED5A3EDDA0}" type="presParOf" srcId="{83748E3D-C11C-4707-98BC-1778B8248EFA}" destId="{EEF6F120-710C-4A54-B1E1-177B7F196BCC}" srcOrd="6" destOrd="0" presId="urn:microsoft.com/office/officeart/2005/8/layout/target1"/>
    <dgm:cxn modelId="{60D3E048-D59B-4A28-BF34-7537BFC7054C}" type="presParOf" srcId="{83748E3D-C11C-4707-98BC-1778B8248EFA}" destId="{5431C70F-F5F4-4555-BF13-4A03070103DB}" srcOrd="7" destOrd="0" presId="urn:microsoft.com/office/officeart/2005/8/layout/target1"/>
    <dgm:cxn modelId="{1B85ED4B-4D64-4A88-B103-E002BE14D829}" type="presParOf" srcId="{83748E3D-C11C-4707-98BC-1778B8248EFA}" destId="{46762926-1924-430B-AA15-A60BE30236E2}" srcOrd="8" destOrd="0" presId="urn:microsoft.com/office/officeart/2005/8/layout/target1"/>
    <dgm:cxn modelId="{7570A947-CF3E-4640-A4FC-2C8822A841EA}" type="presParOf" srcId="{83748E3D-C11C-4707-98BC-1778B8248EFA}" destId="{71F78430-3523-4C08-A471-0DACCD6694AB}" srcOrd="9" destOrd="0" presId="urn:microsoft.com/office/officeart/2005/8/layout/target1"/>
    <dgm:cxn modelId="{9515887E-2EFB-4DE2-9475-E0C419BFFD9C}" type="presParOf" srcId="{83748E3D-C11C-4707-98BC-1778B8248EFA}" destId="{661069DE-6717-4E71-AA2B-7CF86DCBA19E}" srcOrd="10" destOrd="0" presId="urn:microsoft.com/office/officeart/2005/8/layout/target1"/>
    <dgm:cxn modelId="{39DF9BD6-0933-423E-A155-F3B0B203FCC7}" type="presParOf" srcId="{83748E3D-C11C-4707-98BC-1778B8248EFA}" destId="{45D4FDA5-963D-4865-89F2-0CE8CFEFCA10}" srcOrd="11" destOrd="0" presId="urn:microsoft.com/office/officeart/2005/8/layout/target1"/>
    <dgm:cxn modelId="{22332D36-427A-400D-BFA5-B1AC399A1A06}" type="presParOf" srcId="{83748E3D-C11C-4707-98BC-1778B8248EFA}" destId="{BAA40629-7844-42C9-A57E-AD1A87A7924A}" srcOrd="12" destOrd="0" presId="urn:microsoft.com/office/officeart/2005/8/layout/target1"/>
    <dgm:cxn modelId="{9149091C-D607-4F33-BEB7-21EA631E62A2}" type="presParOf" srcId="{83748E3D-C11C-4707-98BC-1778B8248EFA}" destId="{00003BC0-BCDD-46AF-87B2-10CBD2EECB39}" srcOrd="13" destOrd="0" presId="urn:microsoft.com/office/officeart/2005/8/layout/target1"/>
    <dgm:cxn modelId="{B4EA91C2-FB20-4014-B750-2DB00CEA95D2}" type="presParOf" srcId="{83748E3D-C11C-4707-98BC-1778B8248EFA}" destId="{F0A0C581-0497-4015-802B-04DFA8AEC32A}" srcOrd="14" destOrd="0" presId="urn:microsoft.com/office/officeart/2005/8/layout/target1"/>
    <dgm:cxn modelId="{3970DAF9-AD3D-44DD-9930-B7501E6647BC}" type="presParOf" srcId="{83748E3D-C11C-4707-98BC-1778B8248EFA}" destId="{935264F0-BC73-45FB-B41F-E755E2112B74}" srcOrd="15" destOrd="0" presId="urn:microsoft.com/office/officeart/2005/8/layout/targe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9EEE7-40AA-4809-B33D-BC40D536D948}" type="doc">
      <dgm:prSet loTypeId="urn:microsoft.com/office/officeart/2005/8/layout/chevron2" loCatId="list" qsTypeId="urn:microsoft.com/office/officeart/2005/8/quickstyle/3d2" qsCatId="3D" csTypeId="urn:microsoft.com/office/officeart/2005/8/colors/colorful2" csCatId="colorful" phldr="1"/>
      <dgm:spPr/>
      <dgm:t>
        <a:bodyPr/>
        <a:lstStyle/>
        <a:p>
          <a:endParaRPr lang="en-US"/>
        </a:p>
      </dgm:t>
    </dgm:pt>
    <dgm:pt modelId="{83A2F6C4-9D58-4A9A-923B-A2DAB7CA34DE}">
      <dgm:prSet phldrT="[Text]" custT="1"/>
      <dgm:spPr>
        <a:ln>
          <a:solidFill>
            <a:schemeClr val="tx1"/>
          </a:solidFill>
        </a:ln>
      </dgm:spPr>
      <dgm:t>
        <a:bodyPr/>
        <a:lstStyle/>
        <a:p>
          <a:r>
            <a:rPr lang="en-US" sz="6000" b="1" dirty="0" smtClean="0">
              <a:solidFill>
                <a:schemeClr val="tx1"/>
              </a:solidFill>
            </a:rPr>
            <a:t>S</a:t>
          </a:r>
          <a:endParaRPr lang="en-US" sz="6000" b="1" dirty="0">
            <a:solidFill>
              <a:schemeClr val="tx1"/>
            </a:solidFill>
          </a:endParaRPr>
        </a:p>
      </dgm:t>
    </dgm:pt>
    <dgm:pt modelId="{6B395BB0-177B-4B60-AD07-C93E93A88ACB}" type="parTrans" cxnId="{ADC55AC1-2F3B-47A3-9F3C-0F1E8067E1AD}">
      <dgm:prSet/>
      <dgm:spPr/>
      <dgm:t>
        <a:bodyPr/>
        <a:lstStyle/>
        <a:p>
          <a:endParaRPr lang="en-US"/>
        </a:p>
      </dgm:t>
    </dgm:pt>
    <dgm:pt modelId="{AAA07F90-EAFE-4E63-9B7D-6F8AE3109729}" type="sibTrans" cxnId="{ADC55AC1-2F3B-47A3-9F3C-0F1E8067E1AD}">
      <dgm:prSet/>
      <dgm:spPr/>
      <dgm:t>
        <a:bodyPr/>
        <a:lstStyle/>
        <a:p>
          <a:endParaRPr lang="en-US"/>
        </a:p>
      </dgm:t>
    </dgm:pt>
    <dgm:pt modelId="{1AEF5E1F-4926-4A4D-B376-CEE49E3FA066}">
      <dgm:prSet phldrT="[Text]" custT="1"/>
      <dgm:spPr/>
      <dgm:t>
        <a:bodyPr/>
        <a:lstStyle/>
        <a:p>
          <a:r>
            <a:rPr lang="en-US" sz="3600" i="1" u="none" dirty="0" smtClean="0"/>
            <a:t>Specific: </a:t>
          </a:r>
          <a:r>
            <a:rPr lang="en-US" sz="3600" b="1" dirty="0" smtClean="0"/>
            <a:t>T</a:t>
          </a:r>
          <a:r>
            <a:rPr lang="en-US" sz="3600" b="1" i="0" dirty="0" smtClean="0"/>
            <a:t>arget</a:t>
          </a:r>
          <a:endParaRPr lang="en-US" sz="3600" dirty="0"/>
        </a:p>
      </dgm:t>
    </dgm:pt>
    <dgm:pt modelId="{42C36F4F-F17F-4406-9CE7-525B995FD434}" type="parTrans" cxnId="{3551730A-2ED7-4BD1-828F-09D3AE189398}">
      <dgm:prSet/>
      <dgm:spPr/>
      <dgm:t>
        <a:bodyPr/>
        <a:lstStyle/>
        <a:p>
          <a:endParaRPr lang="en-US"/>
        </a:p>
      </dgm:t>
    </dgm:pt>
    <dgm:pt modelId="{A43DE427-16DD-4742-A21D-626D7C8F3022}" type="sibTrans" cxnId="{3551730A-2ED7-4BD1-828F-09D3AE189398}">
      <dgm:prSet/>
      <dgm:spPr/>
      <dgm:t>
        <a:bodyPr/>
        <a:lstStyle/>
        <a:p>
          <a:endParaRPr lang="en-US"/>
        </a:p>
      </dgm:t>
    </dgm:pt>
    <dgm:pt modelId="{D16BEE75-6EFD-4D82-B90A-8163EFCD451A}">
      <dgm:prSet phldrT="[Text]" custT="1"/>
      <dgm:spPr>
        <a:ln>
          <a:solidFill>
            <a:schemeClr val="tx1"/>
          </a:solidFill>
        </a:ln>
      </dgm:spPr>
      <dgm:t>
        <a:bodyPr/>
        <a:lstStyle/>
        <a:p>
          <a:r>
            <a:rPr lang="en-US" sz="6000" b="1" dirty="0" smtClean="0">
              <a:solidFill>
                <a:schemeClr val="tx1"/>
              </a:solidFill>
            </a:rPr>
            <a:t>M</a:t>
          </a:r>
          <a:endParaRPr lang="en-US" sz="2800" b="1" dirty="0">
            <a:solidFill>
              <a:schemeClr val="tx1"/>
            </a:solidFill>
          </a:endParaRPr>
        </a:p>
      </dgm:t>
    </dgm:pt>
    <dgm:pt modelId="{D9134A93-C874-41AD-BE42-4B8A7E4F7411}" type="parTrans" cxnId="{02C3DCFF-FAF9-4E21-B46D-AC6CFA4504B3}">
      <dgm:prSet/>
      <dgm:spPr/>
      <dgm:t>
        <a:bodyPr/>
        <a:lstStyle/>
        <a:p>
          <a:endParaRPr lang="en-US"/>
        </a:p>
      </dgm:t>
    </dgm:pt>
    <dgm:pt modelId="{2B1CA11F-2A06-4F89-A514-A2426837D123}" type="sibTrans" cxnId="{02C3DCFF-FAF9-4E21-B46D-AC6CFA4504B3}">
      <dgm:prSet/>
      <dgm:spPr/>
      <dgm:t>
        <a:bodyPr/>
        <a:lstStyle/>
        <a:p>
          <a:endParaRPr lang="en-US"/>
        </a:p>
      </dgm:t>
    </dgm:pt>
    <dgm:pt modelId="{37FDFDA8-DE7C-4548-A74B-F5209681794F}">
      <dgm:prSet phldrT="[Text]" custT="1"/>
      <dgm:spPr/>
      <dgm:t>
        <a:bodyPr/>
        <a:lstStyle/>
        <a:p>
          <a:r>
            <a:rPr lang="en-US" sz="3600" i="1" u="none" dirty="0" smtClean="0"/>
            <a:t>Measurable</a:t>
          </a:r>
          <a:r>
            <a:rPr lang="en-US" sz="3600" dirty="0" smtClean="0"/>
            <a:t>: </a:t>
          </a:r>
          <a:r>
            <a:rPr lang="en-US" sz="3600" b="1" dirty="0" smtClean="0"/>
            <a:t>Q</a:t>
          </a:r>
          <a:r>
            <a:rPr lang="en-US" sz="3600" b="1" i="0" dirty="0" smtClean="0"/>
            <a:t>uantify</a:t>
          </a:r>
          <a:endParaRPr lang="en-US" sz="3600" dirty="0"/>
        </a:p>
      </dgm:t>
    </dgm:pt>
    <dgm:pt modelId="{242A2307-8044-4C04-8385-419348A6A25E}" type="parTrans" cxnId="{9E868F09-4D5E-470F-A849-A5465F4A78FC}">
      <dgm:prSet/>
      <dgm:spPr/>
      <dgm:t>
        <a:bodyPr/>
        <a:lstStyle/>
        <a:p>
          <a:endParaRPr lang="en-US"/>
        </a:p>
      </dgm:t>
    </dgm:pt>
    <dgm:pt modelId="{EA1A8B9F-B42C-447B-A509-68281DD06829}" type="sibTrans" cxnId="{9E868F09-4D5E-470F-A849-A5465F4A78FC}">
      <dgm:prSet/>
      <dgm:spPr/>
      <dgm:t>
        <a:bodyPr/>
        <a:lstStyle/>
        <a:p>
          <a:endParaRPr lang="en-US"/>
        </a:p>
      </dgm:t>
    </dgm:pt>
    <dgm:pt modelId="{2E906989-72FE-47A8-8CAD-44888DF5DAC4}">
      <dgm:prSet phldrT="[Text]" custT="1"/>
      <dgm:spPr>
        <a:ln>
          <a:solidFill>
            <a:schemeClr val="tx1"/>
          </a:solidFill>
        </a:ln>
      </dgm:spPr>
      <dgm:t>
        <a:bodyPr/>
        <a:lstStyle/>
        <a:p>
          <a:r>
            <a:rPr lang="en-US" sz="6000" b="1" dirty="0" smtClean="0">
              <a:solidFill>
                <a:schemeClr val="tx1"/>
              </a:solidFill>
            </a:rPr>
            <a:t>A</a:t>
          </a:r>
          <a:endParaRPr lang="en-US" sz="2800" b="1" dirty="0">
            <a:solidFill>
              <a:schemeClr val="tx1"/>
            </a:solidFill>
          </a:endParaRPr>
        </a:p>
      </dgm:t>
    </dgm:pt>
    <dgm:pt modelId="{D836A6E6-1FC0-43E9-8B16-B04B68475B9E}" type="parTrans" cxnId="{B286A90F-3105-4A75-9A96-236D98D17EC7}">
      <dgm:prSet/>
      <dgm:spPr/>
      <dgm:t>
        <a:bodyPr/>
        <a:lstStyle/>
        <a:p>
          <a:endParaRPr lang="en-US"/>
        </a:p>
      </dgm:t>
    </dgm:pt>
    <dgm:pt modelId="{DED2F6DD-1596-4E48-9A2F-6D7A1C9B381A}" type="sibTrans" cxnId="{B286A90F-3105-4A75-9A96-236D98D17EC7}">
      <dgm:prSet/>
      <dgm:spPr/>
      <dgm:t>
        <a:bodyPr/>
        <a:lstStyle/>
        <a:p>
          <a:endParaRPr lang="en-US"/>
        </a:p>
      </dgm:t>
    </dgm:pt>
    <dgm:pt modelId="{8678A8C1-70D2-4311-B301-38D4E7FE6785}">
      <dgm:prSet phldrT="[Text]" custT="1"/>
      <dgm:spPr>
        <a:ln>
          <a:solidFill>
            <a:schemeClr val="tx1"/>
          </a:solidFill>
        </a:ln>
      </dgm:spPr>
      <dgm:t>
        <a:bodyPr/>
        <a:lstStyle/>
        <a:p>
          <a:r>
            <a:rPr lang="en-US" sz="3600" i="1" u="none" dirty="0" smtClean="0"/>
            <a:t>Assignable</a:t>
          </a:r>
          <a:r>
            <a:rPr lang="en-US" sz="3600" dirty="0" smtClean="0"/>
            <a:t>:  S</a:t>
          </a:r>
          <a:r>
            <a:rPr lang="en-US" sz="3600" b="0" i="0" dirty="0" smtClean="0"/>
            <a:t>pecify </a:t>
          </a:r>
          <a:r>
            <a:rPr lang="en-US" sz="3600" b="1" i="0" dirty="0" smtClean="0"/>
            <a:t>who</a:t>
          </a:r>
          <a:endParaRPr lang="en-US" sz="3600" dirty="0"/>
        </a:p>
      </dgm:t>
    </dgm:pt>
    <dgm:pt modelId="{83487191-3BC5-464E-A31F-B8325BF5427D}" type="parTrans" cxnId="{7B50C3D8-2D1B-47E2-BEEC-6F419F9BD153}">
      <dgm:prSet/>
      <dgm:spPr/>
      <dgm:t>
        <a:bodyPr/>
        <a:lstStyle/>
        <a:p>
          <a:endParaRPr lang="en-US"/>
        </a:p>
      </dgm:t>
    </dgm:pt>
    <dgm:pt modelId="{67FAE3DA-DE38-493F-846C-E347A14CE94A}" type="sibTrans" cxnId="{7B50C3D8-2D1B-47E2-BEEC-6F419F9BD153}">
      <dgm:prSet/>
      <dgm:spPr/>
      <dgm:t>
        <a:bodyPr/>
        <a:lstStyle/>
        <a:p>
          <a:endParaRPr lang="en-US"/>
        </a:p>
      </dgm:t>
    </dgm:pt>
    <dgm:pt modelId="{AAE9234B-BEBE-4D2D-9997-F985A7E20FE5}">
      <dgm:prSet custT="1"/>
      <dgm:spPr>
        <a:ln>
          <a:solidFill>
            <a:schemeClr val="tx1"/>
          </a:solidFill>
        </a:ln>
      </dgm:spPr>
      <dgm:t>
        <a:bodyPr/>
        <a:lstStyle/>
        <a:p>
          <a:r>
            <a:rPr lang="en-US" sz="6000" b="1" dirty="0" smtClean="0">
              <a:solidFill>
                <a:schemeClr val="tx1"/>
              </a:solidFill>
            </a:rPr>
            <a:t>T</a:t>
          </a:r>
          <a:endParaRPr lang="en-US" sz="6000" b="1" dirty="0">
            <a:solidFill>
              <a:schemeClr val="tx1"/>
            </a:solidFill>
          </a:endParaRPr>
        </a:p>
      </dgm:t>
    </dgm:pt>
    <dgm:pt modelId="{244BEC1B-155B-44E9-A92A-40C5B2C30AA2}" type="parTrans" cxnId="{2358B1E6-07B6-4B22-9D0C-25A9F1B96BDF}">
      <dgm:prSet/>
      <dgm:spPr/>
      <dgm:t>
        <a:bodyPr/>
        <a:lstStyle/>
        <a:p>
          <a:endParaRPr lang="en-US"/>
        </a:p>
      </dgm:t>
    </dgm:pt>
    <dgm:pt modelId="{6E9C39E2-C3AC-4098-A55D-B488DAF67D80}" type="sibTrans" cxnId="{2358B1E6-07B6-4B22-9D0C-25A9F1B96BDF}">
      <dgm:prSet/>
      <dgm:spPr/>
      <dgm:t>
        <a:bodyPr/>
        <a:lstStyle/>
        <a:p>
          <a:endParaRPr lang="en-US"/>
        </a:p>
      </dgm:t>
    </dgm:pt>
    <dgm:pt modelId="{53BC8E24-844E-42A0-ADAD-B98B24EDEE4D}">
      <dgm:prSet custT="1"/>
      <dgm:spPr>
        <a:ln>
          <a:solidFill>
            <a:schemeClr val="tx1"/>
          </a:solidFill>
        </a:ln>
      </dgm:spPr>
      <dgm:t>
        <a:bodyPr/>
        <a:lstStyle/>
        <a:p>
          <a:r>
            <a:rPr lang="en-US" sz="6000" b="1" dirty="0" smtClean="0">
              <a:solidFill>
                <a:schemeClr val="tx1"/>
              </a:solidFill>
            </a:rPr>
            <a:t>R</a:t>
          </a:r>
          <a:endParaRPr lang="en-US" sz="6000" b="1" dirty="0">
            <a:solidFill>
              <a:schemeClr val="tx1"/>
            </a:solidFill>
          </a:endParaRPr>
        </a:p>
      </dgm:t>
    </dgm:pt>
    <dgm:pt modelId="{A63B6A7A-BC8F-4FC5-AB60-6D7950ED9A9A}" type="parTrans" cxnId="{94BCBA0D-7113-48C1-9F55-690391B822E7}">
      <dgm:prSet/>
      <dgm:spPr/>
      <dgm:t>
        <a:bodyPr/>
        <a:lstStyle/>
        <a:p>
          <a:endParaRPr lang="en-US"/>
        </a:p>
      </dgm:t>
    </dgm:pt>
    <dgm:pt modelId="{8C5B8F78-D52C-4C94-A810-29A66E386F62}" type="sibTrans" cxnId="{94BCBA0D-7113-48C1-9F55-690391B822E7}">
      <dgm:prSet/>
      <dgm:spPr/>
      <dgm:t>
        <a:bodyPr/>
        <a:lstStyle/>
        <a:p>
          <a:endParaRPr lang="en-US"/>
        </a:p>
      </dgm:t>
    </dgm:pt>
    <dgm:pt modelId="{BB5C232E-A4C4-4685-A44C-F474708790D4}">
      <dgm:prSet custT="1"/>
      <dgm:spPr>
        <a:ln>
          <a:solidFill>
            <a:schemeClr val="tx1"/>
          </a:solidFill>
        </a:ln>
      </dgm:spPr>
      <dgm:t>
        <a:bodyPr/>
        <a:lstStyle/>
        <a:p>
          <a:r>
            <a:rPr lang="en-US" sz="3600" i="1" u="none" dirty="0" smtClean="0"/>
            <a:t>Realistic</a:t>
          </a:r>
          <a:r>
            <a:rPr lang="en-US" sz="3600" dirty="0" smtClean="0"/>
            <a:t>: </a:t>
          </a:r>
          <a:r>
            <a:rPr lang="en-US" sz="3600" b="1" dirty="0" smtClean="0"/>
            <a:t>W</a:t>
          </a:r>
          <a:r>
            <a:rPr lang="en-US" sz="3600" b="1" i="0" dirty="0" smtClean="0"/>
            <a:t>hat</a:t>
          </a:r>
          <a:r>
            <a:rPr lang="en-US" sz="3600" b="0" i="0" dirty="0" smtClean="0"/>
            <a:t> results</a:t>
          </a:r>
          <a:endParaRPr lang="en-US" sz="3600" dirty="0"/>
        </a:p>
      </dgm:t>
    </dgm:pt>
    <dgm:pt modelId="{19207B27-924B-4D28-9707-C7797D5F2A8C}" type="parTrans" cxnId="{7E7CD121-289E-4449-A66C-A6EFC3E592F4}">
      <dgm:prSet/>
      <dgm:spPr/>
      <dgm:t>
        <a:bodyPr/>
        <a:lstStyle/>
        <a:p>
          <a:endParaRPr lang="en-US"/>
        </a:p>
      </dgm:t>
    </dgm:pt>
    <dgm:pt modelId="{293CB899-55B2-4E40-A616-B5E9D6B4B4CF}" type="sibTrans" cxnId="{7E7CD121-289E-4449-A66C-A6EFC3E592F4}">
      <dgm:prSet/>
      <dgm:spPr/>
      <dgm:t>
        <a:bodyPr/>
        <a:lstStyle/>
        <a:p>
          <a:endParaRPr lang="en-US"/>
        </a:p>
      </dgm:t>
    </dgm:pt>
    <dgm:pt modelId="{AB9AA7AD-2D33-4970-8F48-6DBAD228BF15}">
      <dgm:prSet custT="1"/>
      <dgm:spPr>
        <a:ln>
          <a:solidFill>
            <a:schemeClr val="tx1"/>
          </a:solidFill>
        </a:ln>
      </dgm:spPr>
      <dgm:t>
        <a:bodyPr/>
        <a:lstStyle/>
        <a:p>
          <a:r>
            <a:rPr lang="en-US" sz="3600" i="1" u="none" dirty="0" smtClean="0"/>
            <a:t>Time</a:t>
          </a:r>
          <a:r>
            <a:rPr lang="en-US" sz="3600" u="none" dirty="0" smtClean="0"/>
            <a:t> </a:t>
          </a:r>
          <a:r>
            <a:rPr lang="en-US" sz="3600" i="1" u="none" dirty="0" smtClean="0"/>
            <a:t>Bound</a:t>
          </a:r>
          <a:r>
            <a:rPr lang="en-US" sz="3600" dirty="0" smtClean="0"/>
            <a:t>: S</a:t>
          </a:r>
          <a:r>
            <a:rPr lang="en-US" sz="3600" b="0" i="0" dirty="0" smtClean="0"/>
            <a:t>pecify </a:t>
          </a:r>
          <a:r>
            <a:rPr lang="en-US" sz="3600" b="1" i="0" dirty="0" smtClean="0"/>
            <a:t>when</a:t>
          </a:r>
          <a:endParaRPr lang="en-US" sz="3600" dirty="0"/>
        </a:p>
      </dgm:t>
    </dgm:pt>
    <dgm:pt modelId="{5558F165-9F92-4FF8-A5F8-B24EB4683854}" type="parTrans" cxnId="{399632C7-B9F6-496C-8149-194EF948ADF6}">
      <dgm:prSet/>
      <dgm:spPr/>
      <dgm:t>
        <a:bodyPr/>
        <a:lstStyle/>
        <a:p>
          <a:endParaRPr lang="en-US"/>
        </a:p>
      </dgm:t>
    </dgm:pt>
    <dgm:pt modelId="{A18591A5-126B-43FD-9E86-1544BA422518}" type="sibTrans" cxnId="{399632C7-B9F6-496C-8149-194EF948ADF6}">
      <dgm:prSet/>
      <dgm:spPr/>
      <dgm:t>
        <a:bodyPr/>
        <a:lstStyle/>
        <a:p>
          <a:endParaRPr lang="en-US"/>
        </a:p>
      </dgm:t>
    </dgm:pt>
    <dgm:pt modelId="{7CA50473-D941-4D12-8B04-901B4F18CE4B}" type="pres">
      <dgm:prSet presAssocID="{1299EEE7-40AA-4809-B33D-BC40D536D948}" presName="linearFlow" presStyleCnt="0">
        <dgm:presLayoutVars>
          <dgm:dir/>
          <dgm:animLvl val="lvl"/>
          <dgm:resizeHandles val="exact"/>
        </dgm:presLayoutVars>
      </dgm:prSet>
      <dgm:spPr/>
      <dgm:t>
        <a:bodyPr/>
        <a:lstStyle/>
        <a:p>
          <a:endParaRPr lang="en-US"/>
        </a:p>
      </dgm:t>
    </dgm:pt>
    <dgm:pt modelId="{49BAB6CA-2571-4730-A3F3-F43EB287ACA9}" type="pres">
      <dgm:prSet presAssocID="{83A2F6C4-9D58-4A9A-923B-A2DAB7CA34DE}" presName="composite" presStyleCnt="0"/>
      <dgm:spPr/>
    </dgm:pt>
    <dgm:pt modelId="{112C787B-63A8-46A0-9E46-4811EAA8F662}" type="pres">
      <dgm:prSet presAssocID="{83A2F6C4-9D58-4A9A-923B-A2DAB7CA34DE}" presName="parentText" presStyleLbl="alignNode1" presStyleIdx="0" presStyleCnt="5">
        <dgm:presLayoutVars>
          <dgm:chMax val="1"/>
          <dgm:bulletEnabled val="1"/>
        </dgm:presLayoutVars>
      </dgm:prSet>
      <dgm:spPr/>
      <dgm:t>
        <a:bodyPr/>
        <a:lstStyle/>
        <a:p>
          <a:endParaRPr lang="en-US"/>
        </a:p>
      </dgm:t>
    </dgm:pt>
    <dgm:pt modelId="{33880DB9-5EF9-4989-9D52-188ACFB434CE}" type="pres">
      <dgm:prSet presAssocID="{83A2F6C4-9D58-4A9A-923B-A2DAB7CA34DE}" presName="descendantText" presStyleLbl="alignAcc1" presStyleIdx="0" presStyleCnt="5">
        <dgm:presLayoutVars>
          <dgm:bulletEnabled val="1"/>
        </dgm:presLayoutVars>
      </dgm:prSet>
      <dgm:spPr/>
      <dgm:t>
        <a:bodyPr/>
        <a:lstStyle/>
        <a:p>
          <a:endParaRPr lang="en-US"/>
        </a:p>
      </dgm:t>
    </dgm:pt>
    <dgm:pt modelId="{9F3FD99B-EE19-47A2-BF10-6572BBC9D604}" type="pres">
      <dgm:prSet presAssocID="{AAA07F90-EAFE-4E63-9B7D-6F8AE3109729}" presName="sp" presStyleCnt="0"/>
      <dgm:spPr/>
    </dgm:pt>
    <dgm:pt modelId="{966E6C52-D29B-48B7-82DB-FAEE1694AC16}" type="pres">
      <dgm:prSet presAssocID="{D16BEE75-6EFD-4D82-B90A-8163EFCD451A}" presName="composite" presStyleCnt="0"/>
      <dgm:spPr/>
    </dgm:pt>
    <dgm:pt modelId="{4D6601BA-FE75-42C4-84F6-092152BC1CB2}" type="pres">
      <dgm:prSet presAssocID="{D16BEE75-6EFD-4D82-B90A-8163EFCD451A}" presName="parentText" presStyleLbl="alignNode1" presStyleIdx="1" presStyleCnt="5">
        <dgm:presLayoutVars>
          <dgm:chMax val="1"/>
          <dgm:bulletEnabled val="1"/>
        </dgm:presLayoutVars>
      </dgm:prSet>
      <dgm:spPr/>
      <dgm:t>
        <a:bodyPr/>
        <a:lstStyle/>
        <a:p>
          <a:endParaRPr lang="en-US"/>
        </a:p>
      </dgm:t>
    </dgm:pt>
    <dgm:pt modelId="{F818F75D-5264-4732-90C7-D9C5A70977F8}" type="pres">
      <dgm:prSet presAssocID="{D16BEE75-6EFD-4D82-B90A-8163EFCD451A}" presName="descendantText" presStyleLbl="alignAcc1" presStyleIdx="1" presStyleCnt="5">
        <dgm:presLayoutVars>
          <dgm:bulletEnabled val="1"/>
        </dgm:presLayoutVars>
      </dgm:prSet>
      <dgm:spPr/>
      <dgm:t>
        <a:bodyPr/>
        <a:lstStyle/>
        <a:p>
          <a:endParaRPr lang="en-US"/>
        </a:p>
      </dgm:t>
    </dgm:pt>
    <dgm:pt modelId="{D41A56DB-1AC7-4887-91DE-67CE8A18A3D0}" type="pres">
      <dgm:prSet presAssocID="{2B1CA11F-2A06-4F89-A514-A2426837D123}" presName="sp" presStyleCnt="0"/>
      <dgm:spPr/>
    </dgm:pt>
    <dgm:pt modelId="{F45CF8CD-812D-4DCA-84C7-D33D4D1CCB2C}" type="pres">
      <dgm:prSet presAssocID="{2E906989-72FE-47A8-8CAD-44888DF5DAC4}" presName="composite" presStyleCnt="0"/>
      <dgm:spPr/>
    </dgm:pt>
    <dgm:pt modelId="{F9783EAA-4BA6-4547-955B-4F8EFA9B7A34}" type="pres">
      <dgm:prSet presAssocID="{2E906989-72FE-47A8-8CAD-44888DF5DAC4}" presName="parentText" presStyleLbl="alignNode1" presStyleIdx="2" presStyleCnt="5">
        <dgm:presLayoutVars>
          <dgm:chMax val="1"/>
          <dgm:bulletEnabled val="1"/>
        </dgm:presLayoutVars>
      </dgm:prSet>
      <dgm:spPr/>
      <dgm:t>
        <a:bodyPr/>
        <a:lstStyle/>
        <a:p>
          <a:endParaRPr lang="en-US"/>
        </a:p>
      </dgm:t>
    </dgm:pt>
    <dgm:pt modelId="{20589B56-D56F-455E-A125-96933E310815}" type="pres">
      <dgm:prSet presAssocID="{2E906989-72FE-47A8-8CAD-44888DF5DAC4}" presName="descendantText" presStyleLbl="alignAcc1" presStyleIdx="2" presStyleCnt="5">
        <dgm:presLayoutVars>
          <dgm:bulletEnabled val="1"/>
        </dgm:presLayoutVars>
      </dgm:prSet>
      <dgm:spPr/>
      <dgm:t>
        <a:bodyPr/>
        <a:lstStyle/>
        <a:p>
          <a:endParaRPr lang="en-US"/>
        </a:p>
      </dgm:t>
    </dgm:pt>
    <dgm:pt modelId="{7F6B2BC0-F387-4C76-8D04-A7211478515A}" type="pres">
      <dgm:prSet presAssocID="{DED2F6DD-1596-4E48-9A2F-6D7A1C9B381A}" presName="sp" presStyleCnt="0"/>
      <dgm:spPr/>
    </dgm:pt>
    <dgm:pt modelId="{F390CEEC-99AF-47E6-9079-C868AF321721}" type="pres">
      <dgm:prSet presAssocID="{53BC8E24-844E-42A0-ADAD-B98B24EDEE4D}" presName="composite" presStyleCnt="0"/>
      <dgm:spPr/>
    </dgm:pt>
    <dgm:pt modelId="{1D76A29F-3199-476F-98DD-56EA55973BD6}" type="pres">
      <dgm:prSet presAssocID="{53BC8E24-844E-42A0-ADAD-B98B24EDEE4D}" presName="parentText" presStyleLbl="alignNode1" presStyleIdx="3" presStyleCnt="5">
        <dgm:presLayoutVars>
          <dgm:chMax val="1"/>
          <dgm:bulletEnabled val="1"/>
        </dgm:presLayoutVars>
      </dgm:prSet>
      <dgm:spPr/>
      <dgm:t>
        <a:bodyPr/>
        <a:lstStyle/>
        <a:p>
          <a:endParaRPr lang="en-US"/>
        </a:p>
      </dgm:t>
    </dgm:pt>
    <dgm:pt modelId="{AB497D64-1325-4515-BDBF-06EC51699BC3}" type="pres">
      <dgm:prSet presAssocID="{53BC8E24-844E-42A0-ADAD-B98B24EDEE4D}" presName="descendantText" presStyleLbl="alignAcc1" presStyleIdx="3" presStyleCnt="5">
        <dgm:presLayoutVars>
          <dgm:bulletEnabled val="1"/>
        </dgm:presLayoutVars>
      </dgm:prSet>
      <dgm:spPr/>
      <dgm:t>
        <a:bodyPr/>
        <a:lstStyle/>
        <a:p>
          <a:endParaRPr lang="en-US"/>
        </a:p>
      </dgm:t>
    </dgm:pt>
    <dgm:pt modelId="{75ACEF89-ACB3-4BE1-8DEE-8CB48E9A0E44}" type="pres">
      <dgm:prSet presAssocID="{8C5B8F78-D52C-4C94-A810-29A66E386F62}" presName="sp" presStyleCnt="0"/>
      <dgm:spPr/>
    </dgm:pt>
    <dgm:pt modelId="{6DF61B04-9244-4CA6-993D-08C527ED9C1B}" type="pres">
      <dgm:prSet presAssocID="{AAE9234B-BEBE-4D2D-9997-F985A7E20FE5}" presName="composite" presStyleCnt="0"/>
      <dgm:spPr/>
    </dgm:pt>
    <dgm:pt modelId="{BBC49431-12A1-4B24-9635-FBE32C6AC07F}" type="pres">
      <dgm:prSet presAssocID="{AAE9234B-BEBE-4D2D-9997-F985A7E20FE5}" presName="parentText" presStyleLbl="alignNode1" presStyleIdx="4" presStyleCnt="5">
        <dgm:presLayoutVars>
          <dgm:chMax val="1"/>
          <dgm:bulletEnabled val="1"/>
        </dgm:presLayoutVars>
      </dgm:prSet>
      <dgm:spPr/>
      <dgm:t>
        <a:bodyPr/>
        <a:lstStyle/>
        <a:p>
          <a:endParaRPr lang="en-US"/>
        </a:p>
      </dgm:t>
    </dgm:pt>
    <dgm:pt modelId="{1FA4DAE9-9FFC-4183-AA0F-FC7DB9F3B2C3}" type="pres">
      <dgm:prSet presAssocID="{AAE9234B-BEBE-4D2D-9997-F985A7E20FE5}" presName="descendantText" presStyleLbl="alignAcc1" presStyleIdx="4" presStyleCnt="5">
        <dgm:presLayoutVars>
          <dgm:bulletEnabled val="1"/>
        </dgm:presLayoutVars>
      </dgm:prSet>
      <dgm:spPr/>
      <dgm:t>
        <a:bodyPr/>
        <a:lstStyle/>
        <a:p>
          <a:endParaRPr lang="en-US"/>
        </a:p>
      </dgm:t>
    </dgm:pt>
  </dgm:ptLst>
  <dgm:cxnLst>
    <dgm:cxn modelId="{7B50C3D8-2D1B-47E2-BEEC-6F419F9BD153}" srcId="{2E906989-72FE-47A8-8CAD-44888DF5DAC4}" destId="{8678A8C1-70D2-4311-B301-38D4E7FE6785}" srcOrd="0" destOrd="0" parTransId="{83487191-3BC5-464E-A31F-B8325BF5427D}" sibTransId="{67FAE3DA-DE38-493F-846C-E347A14CE94A}"/>
    <dgm:cxn modelId="{236DB320-4900-4D7F-A18B-792BE72A6301}" type="presOf" srcId="{37FDFDA8-DE7C-4548-A74B-F5209681794F}" destId="{F818F75D-5264-4732-90C7-D9C5A70977F8}" srcOrd="0" destOrd="0" presId="urn:microsoft.com/office/officeart/2005/8/layout/chevron2"/>
    <dgm:cxn modelId="{AE489343-18BC-4F70-B3A1-615480F2E467}" type="presOf" srcId="{AB9AA7AD-2D33-4970-8F48-6DBAD228BF15}" destId="{1FA4DAE9-9FFC-4183-AA0F-FC7DB9F3B2C3}" srcOrd="0" destOrd="0" presId="urn:microsoft.com/office/officeart/2005/8/layout/chevron2"/>
    <dgm:cxn modelId="{A52BD1D4-44C1-4F71-9452-AFC4726BE43C}" type="presOf" srcId="{BB5C232E-A4C4-4685-A44C-F474708790D4}" destId="{AB497D64-1325-4515-BDBF-06EC51699BC3}" srcOrd="0" destOrd="0" presId="urn:microsoft.com/office/officeart/2005/8/layout/chevron2"/>
    <dgm:cxn modelId="{7E7CD121-289E-4449-A66C-A6EFC3E592F4}" srcId="{53BC8E24-844E-42A0-ADAD-B98B24EDEE4D}" destId="{BB5C232E-A4C4-4685-A44C-F474708790D4}" srcOrd="0" destOrd="0" parTransId="{19207B27-924B-4D28-9707-C7797D5F2A8C}" sibTransId="{293CB899-55B2-4E40-A616-B5E9D6B4B4CF}"/>
    <dgm:cxn modelId="{899235D9-A4F6-40D3-A262-7353F039F0C9}" type="presOf" srcId="{83A2F6C4-9D58-4A9A-923B-A2DAB7CA34DE}" destId="{112C787B-63A8-46A0-9E46-4811EAA8F662}" srcOrd="0" destOrd="0" presId="urn:microsoft.com/office/officeart/2005/8/layout/chevron2"/>
    <dgm:cxn modelId="{71DEBDDF-A9B8-4E71-857C-CC1DE5D35E3A}" type="presOf" srcId="{1AEF5E1F-4926-4A4D-B376-CEE49E3FA066}" destId="{33880DB9-5EF9-4989-9D52-188ACFB434CE}" srcOrd="0" destOrd="0" presId="urn:microsoft.com/office/officeart/2005/8/layout/chevron2"/>
    <dgm:cxn modelId="{73B434EF-1759-4896-8FF4-B501B0FE332B}" type="presOf" srcId="{1299EEE7-40AA-4809-B33D-BC40D536D948}" destId="{7CA50473-D941-4D12-8B04-901B4F18CE4B}" srcOrd="0" destOrd="0" presId="urn:microsoft.com/office/officeart/2005/8/layout/chevron2"/>
    <dgm:cxn modelId="{9E868F09-4D5E-470F-A849-A5465F4A78FC}" srcId="{D16BEE75-6EFD-4D82-B90A-8163EFCD451A}" destId="{37FDFDA8-DE7C-4548-A74B-F5209681794F}" srcOrd="0" destOrd="0" parTransId="{242A2307-8044-4C04-8385-419348A6A25E}" sibTransId="{EA1A8B9F-B42C-447B-A509-68281DD06829}"/>
    <dgm:cxn modelId="{FE251B4B-91E0-491A-B433-BD4C561E5106}" type="presOf" srcId="{2E906989-72FE-47A8-8CAD-44888DF5DAC4}" destId="{F9783EAA-4BA6-4547-955B-4F8EFA9B7A34}" srcOrd="0" destOrd="0" presId="urn:microsoft.com/office/officeart/2005/8/layout/chevron2"/>
    <dgm:cxn modelId="{3551730A-2ED7-4BD1-828F-09D3AE189398}" srcId="{83A2F6C4-9D58-4A9A-923B-A2DAB7CA34DE}" destId="{1AEF5E1F-4926-4A4D-B376-CEE49E3FA066}" srcOrd="0" destOrd="0" parTransId="{42C36F4F-F17F-4406-9CE7-525B995FD434}" sibTransId="{A43DE427-16DD-4742-A21D-626D7C8F3022}"/>
    <dgm:cxn modelId="{B286A90F-3105-4A75-9A96-236D98D17EC7}" srcId="{1299EEE7-40AA-4809-B33D-BC40D536D948}" destId="{2E906989-72FE-47A8-8CAD-44888DF5DAC4}" srcOrd="2" destOrd="0" parTransId="{D836A6E6-1FC0-43E9-8B16-B04B68475B9E}" sibTransId="{DED2F6DD-1596-4E48-9A2F-6D7A1C9B381A}"/>
    <dgm:cxn modelId="{3B3EBF0C-60EC-41D6-8A87-B3BDB59EE373}" type="presOf" srcId="{53BC8E24-844E-42A0-ADAD-B98B24EDEE4D}" destId="{1D76A29F-3199-476F-98DD-56EA55973BD6}" srcOrd="0" destOrd="0" presId="urn:microsoft.com/office/officeart/2005/8/layout/chevron2"/>
    <dgm:cxn modelId="{94BCBA0D-7113-48C1-9F55-690391B822E7}" srcId="{1299EEE7-40AA-4809-B33D-BC40D536D948}" destId="{53BC8E24-844E-42A0-ADAD-B98B24EDEE4D}" srcOrd="3" destOrd="0" parTransId="{A63B6A7A-BC8F-4FC5-AB60-6D7950ED9A9A}" sibTransId="{8C5B8F78-D52C-4C94-A810-29A66E386F62}"/>
    <dgm:cxn modelId="{02C3DCFF-FAF9-4E21-B46D-AC6CFA4504B3}" srcId="{1299EEE7-40AA-4809-B33D-BC40D536D948}" destId="{D16BEE75-6EFD-4D82-B90A-8163EFCD451A}" srcOrd="1" destOrd="0" parTransId="{D9134A93-C874-41AD-BE42-4B8A7E4F7411}" sibTransId="{2B1CA11F-2A06-4F89-A514-A2426837D123}"/>
    <dgm:cxn modelId="{A319379C-F722-4E34-9B5E-544E30AA2B15}" type="presOf" srcId="{8678A8C1-70D2-4311-B301-38D4E7FE6785}" destId="{20589B56-D56F-455E-A125-96933E310815}" srcOrd="0" destOrd="0" presId="urn:microsoft.com/office/officeart/2005/8/layout/chevron2"/>
    <dgm:cxn modelId="{2358B1E6-07B6-4B22-9D0C-25A9F1B96BDF}" srcId="{1299EEE7-40AA-4809-B33D-BC40D536D948}" destId="{AAE9234B-BEBE-4D2D-9997-F985A7E20FE5}" srcOrd="4" destOrd="0" parTransId="{244BEC1B-155B-44E9-A92A-40C5B2C30AA2}" sibTransId="{6E9C39E2-C3AC-4098-A55D-B488DAF67D80}"/>
    <dgm:cxn modelId="{F69253AC-885B-41EB-ABCF-78C57BCD81A2}" type="presOf" srcId="{AAE9234B-BEBE-4D2D-9997-F985A7E20FE5}" destId="{BBC49431-12A1-4B24-9635-FBE32C6AC07F}" srcOrd="0" destOrd="0" presId="urn:microsoft.com/office/officeart/2005/8/layout/chevron2"/>
    <dgm:cxn modelId="{AEC791F7-FD35-4E05-AC6A-6CA816F9525E}" type="presOf" srcId="{D16BEE75-6EFD-4D82-B90A-8163EFCD451A}" destId="{4D6601BA-FE75-42C4-84F6-092152BC1CB2}" srcOrd="0" destOrd="0" presId="urn:microsoft.com/office/officeart/2005/8/layout/chevron2"/>
    <dgm:cxn modelId="{ADC55AC1-2F3B-47A3-9F3C-0F1E8067E1AD}" srcId="{1299EEE7-40AA-4809-B33D-BC40D536D948}" destId="{83A2F6C4-9D58-4A9A-923B-A2DAB7CA34DE}" srcOrd="0" destOrd="0" parTransId="{6B395BB0-177B-4B60-AD07-C93E93A88ACB}" sibTransId="{AAA07F90-EAFE-4E63-9B7D-6F8AE3109729}"/>
    <dgm:cxn modelId="{399632C7-B9F6-496C-8149-194EF948ADF6}" srcId="{AAE9234B-BEBE-4D2D-9997-F985A7E20FE5}" destId="{AB9AA7AD-2D33-4970-8F48-6DBAD228BF15}" srcOrd="0" destOrd="0" parTransId="{5558F165-9F92-4FF8-A5F8-B24EB4683854}" sibTransId="{A18591A5-126B-43FD-9E86-1544BA422518}"/>
    <dgm:cxn modelId="{DC7185F2-C8AD-459F-A8CB-92422B5BF892}" type="presParOf" srcId="{7CA50473-D941-4D12-8B04-901B4F18CE4B}" destId="{49BAB6CA-2571-4730-A3F3-F43EB287ACA9}" srcOrd="0" destOrd="0" presId="urn:microsoft.com/office/officeart/2005/8/layout/chevron2"/>
    <dgm:cxn modelId="{8A8B0FCB-7414-4115-AD95-4C3708B2B936}" type="presParOf" srcId="{49BAB6CA-2571-4730-A3F3-F43EB287ACA9}" destId="{112C787B-63A8-46A0-9E46-4811EAA8F662}" srcOrd="0" destOrd="0" presId="urn:microsoft.com/office/officeart/2005/8/layout/chevron2"/>
    <dgm:cxn modelId="{770EF2C2-2382-41DB-9F67-1109FB7AFA54}" type="presParOf" srcId="{49BAB6CA-2571-4730-A3F3-F43EB287ACA9}" destId="{33880DB9-5EF9-4989-9D52-188ACFB434CE}" srcOrd="1" destOrd="0" presId="urn:microsoft.com/office/officeart/2005/8/layout/chevron2"/>
    <dgm:cxn modelId="{955B2261-6B68-47D8-B0D2-E887532130C6}" type="presParOf" srcId="{7CA50473-D941-4D12-8B04-901B4F18CE4B}" destId="{9F3FD99B-EE19-47A2-BF10-6572BBC9D604}" srcOrd="1" destOrd="0" presId="urn:microsoft.com/office/officeart/2005/8/layout/chevron2"/>
    <dgm:cxn modelId="{D00CCDDC-0205-4CC6-AB80-D023734510A9}" type="presParOf" srcId="{7CA50473-D941-4D12-8B04-901B4F18CE4B}" destId="{966E6C52-D29B-48B7-82DB-FAEE1694AC16}" srcOrd="2" destOrd="0" presId="urn:microsoft.com/office/officeart/2005/8/layout/chevron2"/>
    <dgm:cxn modelId="{82521B13-D920-4CA5-83E8-B8679C497217}" type="presParOf" srcId="{966E6C52-D29B-48B7-82DB-FAEE1694AC16}" destId="{4D6601BA-FE75-42C4-84F6-092152BC1CB2}" srcOrd="0" destOrd="0" presId="urn:microsoft.com/office/officeart/2005/8/layout/chevron2"/>
    <dgm:cxn modelId="{90915E81-309B-4EE8-BB07-67F1517857B9}" type="presParOf" srcId="{966E6C52-D29B-48B7-82DB-FAEE1694AC16}" destId="{F818F75D-5264-4732-90C7-D9C5A70977F8}" srcOrd="1" destOrd="0" presId="urn:microsoft.com/office/officeart/2005/8/layout/chevron2"/>
    <dgm:cxn modelId="{13F41F9F-7FE2-4BE0-A299-1BD2C2454643}" type="presParOf" srcId="{7CA50473-D941-4D12-8B04-901B4F18CE4B}" destId="{D41A56DB-1AC7-4887-91DE-67CE8A18A3D0}" srcOrd="3" destOrd="0" presId="urn:microsoft.com/office/officeart/2005/8/layout/chevron2"/>
    <dgm:cxn modelId="{B62E2A38-DA57-42AC-804C-F160A33B35A9}" type="presParOf" srcId="{7CA50473-D941-4D12-8B04-901B4F18CE4B}" destId="{F45CF8CD-812D-4DCA-84C7-D33D4D1CCB2C}" srcOrd="4" destOrd="0" presId="urn:microsoft.com/office/officeart/2005/8/layout/chevron2"/>
    <dgm:cxn modelId="{FAC65327-9C12-41A9-95DE-DA3A1972948B}" type="presParOf" srcId="{F45CF8CD-812D-4DCA-84C7-D33D4D1CCB2C}" destId="{F9783EAA-4BA6-4547-955B-4F8EFA9B7A34}" srcOrd="0" destOrd="0" presId="urn:microsoft.com/office/officeart/2005/8/layout/chevron2"/>
    <dgm:cxn modelId="{860CFE22-4EBB-4287-977B-089E21A1AA7C}" type="presParOf" srcId="{F45CF8CD-812D-4DCA-84C7-D33D4D1CCB2C}" destId="{20589B56-D56F-455E-A125-96933E310815}" srcOrd="1" destOrd="0" presId="urn:microsoft.com/office/officeart/2005/8/layout/chevron2"/>
    <dgm:cxn modelId="{24EC22DC-9317-4312-B1DE-944B3E3FEFA4}" type="presParOf" srcId="{7CA50473-D941-4D12-8B04-901B4F18CE4B}" destId="{7F6B2BC0-F387-4C76-8D04-A7211478515A}" srcOrd="5" destOrd="0" presId="urn:microsoft.com/office/officeart/2005/8/layout/chevron2"/>
    <dgm:cxn modelId="{EC7B21C0-C627-4F24-AE92-81BFD6001DC6}" type="presParOf" srcId="{7CA50473-D941-4D12-8B04-901B4F18CE4B}" destId="{F390CEEC-99AF-47E6-9079-C868AF321721}" srcOrd="6" destOrd="0" presId="urn:microsoft.com/office/officeart/2005/8/layout/chevron2"/>
    <dgm:cxn modelId="{DFDE47EF-D530-44B9-AB05-9750F0B6698E}" type="presParOf" srcId="{F390CEEC-99AF-47E6-9079-C868AF321721}" destId="{1D76A29F-3199-476F-98DD-56EA55973BD6}" srcOrd="0" destOrd="0" presId="urn:microsoft.com/office/officeart/2005/8/layout/chevron2"/>
    <dgm:cxn modelId="{6ED09B54-6131-445D-A95B-8CA448F18808}" type="presParOf" srcId="{F390CEEC-99AF-47E6-9079-C868AF321721}" destId="{AB497D64-1325-4515-BDBF-06EC51699BC3}" srcOrd="1" destOrd="0" presId="urn:microsoft.com/office/officeart/2005/8/layout/chevron2"/>
    <dgm:cxn modelId="{6A7D23C1-84CC-4388-9830-03EFA3038C83}" type="presParOf" srcId="{7CA50473-D941-4D12-8B04-901B4F18CE4B}" destId="{75ACEF89-ACB3-4BE1-8DEE-8CB48E9A0E44}" srcOrd="7" destOrd="0" presId="urn:microsoft.com/office/officeart/2005/8/layout/chevron2"/>
    <dgm:cxn modelId="{EAAC4ECF-AF71-47FA-BA19-510811FACEAE}" type="presParOf" srcId="{7CA50473-D941-4D12-8B04-901B4F18CE4B}" destId="{6DF61B04-9244-4CA6-993D-08C527ED9C1B}" srcOrd="8" destOrd="0" presId="urn:microsoft.com/office/officeart/2005/8/layout/chevron2"/>
    <dgm:cxn modelId="{9618E818-6DD8-465E-9A17-E406BE303510}" type="presParOf" srcId="{6DF61B04-9244-4CA6-993D-08C527ED9C1B}" destId="{BBC49431-12A1-4B24-9635-FBE32C6AC07F}" srcOrd="0" destOrd="0" presId="urn:microsoft.com/office/officeart/2005/8/layout/chevron2"/>
    <dgm:cxn modelId="{E5484F33-59EC-407D-BDFF-ED890AE79EDE}" type="presParOf" srcId="{6DF61B04-9244-4CA6-993D-08C527ED9C1B}" destId="{1FA4DAE9-9FFC-4183-AA0F-FC7DB9F3B2C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40629-7844-42C9-A57E-AD1A87A7924A}">
      <dsp:nvSpPr>
        <dsp:cNvPr id="0" name=""/>
        <dsp:cNvSpPr/>
      </dsp:nvSpPr>
      <dsp:spPr>
        <a:xfrm>
          <a:off x="1258180" y="1325527"/>
          <a:ext cx="3976583" cy="3976583"/>
        </a:xfrm>
        <a:prstGeom prst="ellipse">
          <a:avLst/>
        </a:prstGeom>
        <a:gradFill rotWithShape="0">
          <a:gsLst>
            <a:gs pos="0">
              <a:schemeClr val="accent1">
                <a:shade val="90000"/>
                <a:hueOff val="350916"/>
                <a:satOff val="-3215"/>
                <a:lumOff val="27754"/>
                <a:alphaOff val="-50000"/>
                <a:satMod val="103000"/>
                <a:lumMod val="102000"/>
                <a:tint val="94000"/>
              </a:schemeClr>
            </a:gs>
            <a:gs pos="50000">
              <a:schemeClr val="accent1">
                <a:shade val="90000"/>
                <a:hueOff val="350916"/>
                <a:satOff val="-3215"/>
                <a:lumOff val="27754"/>
                <a:alphaOff val="-50000"/>
                <a:satMod val="110000"/>
                <a:lumMod val="100000"/>
                <a:shade val="100000"/>
              </a:schemeClr>
            </a:gs>
            <a:gs pos="100000">
              <a:schemeClr val="accent1">
                <a:shade val="90000"/>
                <a:hueOff val="350916"/>
                <a:satOff val="-3215"/>
                <a:lumOff val="27754"/>
                <a:alphaOff val="-5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6762926-1924-430B-AA15-A60BE30236E2}">
      <dsp:nvSpPr>
        <dsp:cNvPr id="0" name=""/>
        <dsp:cNvSpPr/>
      </dsp:nvSpPr>
      <dsp:spPr>
        <a:xfrm>
          <a:off x="1826500" y="1893847"/>
          <a:ext cx="2839943" cy="2839943"/>
        </a:xfrm>
        <a:prstGeom prst="ellipse">
          <a:avLst/>
        </a:prstGeom>
        <a:gradFill rotWithShape="0">
          <a:gsLst>
            <a:gs pos="0">
              <a:schemeClr val="accent1">
                <a:shade val="90000"/>
                <a:hueOff val="233944"/>
                <a:satOff val="-2143"/>
                <a:lumOff val="18503"/>
                <a:alphaOff val="-33333"/>
                <a:satMod val="103000"/>
                <a:lumMod val="102000"/>
                <a:tint val="94000"/>
              </a:schemeClr>
            </a:gs>
            <a:gs pos="50000">
              <a:schemeClr val="accent1">
                <a:shade val="90000"/>
                <a:hueOff val="233944"/>
                <a:satOff val="-2143"/>
                <a:lumOff val="18503"/>
                <a:alphaOff val="-33333"/>
                <a:satMod val="110000"/>
                <a:lumMod val="100000"/>
                <a:shade val="100000"/>
              </a:schemeClr>
            </a:gs>
            <a:gs pos="100000">
              <a:schemeClr val="accent1">
                <a:shade val="90000"/>
                <a:hueOff val="233944"/>
                <a:satOff val="-2143"/>
                <a:lumOff val="18503"/>
                <a:alphaOff val="-3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BCA196F-BC28-49CC-8852-F3FA212FDDED}">
      <dsp:nvSpPr>
        <dsp:cNvPr id="0" name=""/>
        <dsp:cNvSpPr/>
      </dsp:nvSpPr>
      <dsp:spPr>
        <a:xfrm>
          <a:off x="2389394" y="2467595"/>
          <a:ext cx="1703965" cy="1703965"/>
        </a:xfrm>
        <a:prstGeom prst="ellipse">
          <a:avLst/>
        </a:prstGeom>
        <a:gradFill rotWithShape="0">
          <a:gsLst>
            <a:gs pos="0">
              <a:schemeClr val="accent1">
                <a:shade val="90000"/>
                <a:hueOff val="116972"/>
                <a:satOff val="-1072"/>
                <a:lumOff val="9251"/>
                <a:alphaOff val="-16667"/>
                <a:satMod val="103000"/>
                <a:lumMod val="102000"/>
                <a:tint val="94000"/>
              </a:schemeClr>
            </a:gs>
            <a:gs pos="50000">
              <a:schemeClr val="accent1">
                <a:shade val="90000"/>
                <a:hueOff val="116972"/>
                <a:satOff val="-1072"/>
                <a:lumOff val="9251"/>
                <a:alphaOff val="-16667"/>
                <a:satMod val="110000"/>
                <a:lumMod val="100000"/>
                <a:shade val="100000"/>
              </a:schemeClr>
            </a:gs>
            <a:gs pos="100000">
              <a:schemeClr val="accent1">
                <a:shade val="90000"/>
                <a:hueOff val="116972"/>
                <a:satOff val="-1072"/>
                <a:lumOff val="9251"/>
                <a:alphaOff val="-1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01C7D3-972E-47D2-8E13-6FD84FF7705C}">
      <dsp:nvSpPr>
        <dsp:cNvPr id="0" name=""/>
        <dsp:cNvSpPr/>
      </dsp:nvSpPr>
      <dsp:spPr>
        <a:xfrm>
          <a:off x="2962477" y="3071844"/>
          <a:ext cx="567988" cy="567988"/>
        </a:xfrm>
        <a:prstGeom prst="ellipse">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D92B5F2-D8ED-4121-8543-12989690DFCD}">
      <dsp:nvSpPr>
        <dsp:cNvPr id="0" name=""/>
        <dsp:cNvSpPr/>
      </dsp:nvSpPr>
      <dsp:spPr>
        <a:xfrm>
          <a:off x="5897527" y="0"/>
          <a:ext cx="1988291" cy="95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2400" b="1" i="0" u="none" strike="noStrike" kern="1200" cap="none" normalizeH="0" baseline="0" dirty="0" smtClean="0">
              <a:ln/>
              <a:effectLst/>
              <a:latin typeface="+mn-lt"/>
              <a:cs typeface="Arial" pitchFamily="34" charset="0"/>
            </a:rPr>
            <a:t>Personal Relationships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en-US" sz="1600" b="1" i="0" u="none" strike="noStrike" kern="1200" cap="none" normalizeH="0" baseline="0" dirty="0" smtClean="0">
            <a:ln/>
            <a:effectLst/>
            <a:latin typeface="+mn-lt"/>
            <a:cs typeface="Arial" pitchFamily="34" charset="0"/>
          </a:endParaRPr>
        </a:p>
      </dsp:txBody>
      <dsp:txXfrm>
        <a:off x="5897527" y="0"/>
        <a:ext cx="1988291" cy="951066"/>
      </dsp:txXfrm>
    </dsp:sp>
    <dsp:sp modelId="{3CCA32B2-978A-48F8-B72E-475D957BF87C}">
      <dsp:nvSpPr>
        <dsp:cNvPr id="0" name=""/>
        <dsp:cNvSpPr/>
      </dsp:nvSpPr>
      <dsp:spPr>
        <a:xfrm>
          <a:off x="5400454" y="475533"/>
          <a:ext cx="49707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387546CE-617F-408A-BA8E-75EA2A59474C}">
      <dsp:nvSpPr>
        <dsp:cNvPr id="0" name=""/>
        <dsp:cNvSpPr/>
      </dsp:nvSpPr>
      <dsp:spPr>
        <a:xfrm rot="5400000">
          <a:off x="2901835" y="788689"/>
          <a:ext cx="2810118" cy="218712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6EB4F5A-08E4-46A7-8104-139B7D74A870}">
      <dsp:nvSpPr>
        <dsp:cNvPr id="0" name=""/>
        <dsp:cNvSpPr/>
      </dsp:nvSpPr>
      <dsp:spPr>
        <a:xfrm>
          <a:off x="5897527" y="951066"/>
          <a:ext cx="1988291" cy="95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2400" b="1" i="0" u="none" strike="noStrike" kern="1200" cap="none" normalizeH="0" baseline="0" dirty="0" smtClean="0">
              <a:ln/>
              <a:effectLst/>
              <a:latin typeface="+mn-lt"/>
              <a:cs typeface="Arial" pitchFamily="34" charset="0"/>
            </a:rPr>
            <a:t>Secondary Relationships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en-US" sz="1600" b="1" i="0" u="none" strike="noStrike" kern="1200" cap="none" normalizeH="0" baseline="0" dirty="0" smtClean="0">
            <a:ln/>
            <a:effectLst/>
            <a:latin typeface="+mn-lt"/>
            <a:cs typeface="Arial" pitchFamily="34" charset="0"/>
          </a:endParaRPr>
        </a:p>
      </dsp:txBody>
      <dsp:txXfrm>
        <a:off x="5897527" y="951066"/>
        <a:ext cx="1988291" cy="951066"/>
      </dsp:txXfrm>
    </dsp:sp>
    <dsp:sp modelId="{EEF6F120-710C-4A54-B1E1-177B7F196BCC}">
      <dsp:nvSpPr>
        <dsp:cNvPr id="0" name=""/>
        <dsp:cNvSpPr/>
      </dsp:nvSpPr>
      <dsp:spPr>
        <a:xfrm>
          <a:off x="5400454" y="1426599"/>
          <a:ext cx="49707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431C70F-F5F4-4555-BF13-4A03070103DB}">
      <dsp:nvSpPr>
        <dsp:cNvPr id="0" name=""/>
        <dsp:cNvSpPr/>
      </dsp:nvSpPr>
      <dsp:spPr>
        <a:xfrm rot="5400000">
          <a:off x="3388303" y="1724180"/>
          <a:ext cx="2307743" cy="1713244"/>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1F78430-3523-4C08-A471-0DACCD6694AB}">
      <dsp:nvSpPr>
        <dsp:cNvPr id="0" name=""/>
        <dsp:cNvSpPr/>
      </dsp:nvSpPr>
      <dsp:spPr>
        <a:xfrm>
          <a:off x="5897527" y="1902132"/>
          <a:ext cx="1988291" cy="95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2400" b="1" i="0" u="none" strike="noStrike" kern="1200" cap="none" normalizeH="0" baseline="0" dirty="0" smtClean="0">
              <a:ln/>
              <a:effectLst/>
              <a:latin typeface="+mn-lt"/>
              <a:cs typeface="Arial" pitchFamily="34" charset="0"/>
            </a:rPr>
            <a:t>Distant Relationships </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1600" b="1" i="0" u="none" strike="noStrike" kern="1200" cap="none" normalizeH="0" baseline="0" dirty="0" smtClean="0">
              <a:ln/>
              <a:effectLst/>
              <a:latin typeface="+mn-lt"/>
              <a:cs typeface="Arial" pitchFamily="34" charset="0"/>
            </a:rPr>
            <a:t> </a:t>
          </a:r>
        </a:p>
      </dsp:txBody>
      <dsp:txXfrm>
        <a:off x="5897527" y="1902132"/>
        <a:ext cx="1988291" cy="951066"/>
      </dsp:txXfrm>
    </dsp:sp>
    <dsp:sp modelId="{661069DE-6717-4E71-AA2B-7CF86DCBA19E}">
      <dsp:nvSpPr>
        <dsp:cNvPr id="0" name=""/>
        <dsp:cNvSpPr/>
      </dsp:nvSpPr>
      <dsp:spPr>
        <a:xfrm>
          <a:off x="5400454" y="2377665"/>
          <a:ext cx="49707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5D4FDA5-963D-4865-89F2-0CE8CFEFCA10}">
      <dsp:nvSpPr>
        <dsp:cNvPr id="0" name=""/>
        <dsp:cNvSpPr/>
      </dsp:nvSpPr>
      <dsp:spPr>
        <a:xfrm rot="5400000">
          <a:off x="3859197" y="2596046"/>
          <a:ext cx="1760300" cy="132221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00003BC0-BCDD-46AF-87B2-10CBD2EECB39}">
      <dsp:nvSpPr>
        <dsp:cNvPr id="0" name=""/>
        <dsp:cNvSpPr/>
      </dsp:nvSpPr>
      <dsp:spPr>
        <a:xfrm>
          <a:off x="5897527" y="2853198"/>
          <a:ext cx="1988291" cy="95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en-US" sz="2400" b="1" i="0" u="none" strike="noStrike" kern="1200" cap="none" normalizeH="0" baseline="0" dirty="0" smtClean="0">
              <a:ln/>
              <a:effectLst/>
              <a:latin typeface="+mn-lt"/>
              <a:cs typeface="Arial" pitchFamily="34" charset="0"/>
            </a:rPr>
            <a:t>New Relationships</a:t>
          </a:r>
        </a:p>
      </dsp:txBody>
      <dsp:txXfrm>
        <a:off x="5897527" y="2853198"/>
        <a:ext cx="1988291" cy="951066"/>
      </dsp:txXfrm>
    </dsp:sp>
    <dsp:sp modelId="{F0A0C581-0497-4015-802B-04DFA8AEC32A}">
      <dsp:nvSpPr>
        <dsp:cNvPr id="0" name=""/>
        <dsp:cNvSpPr/>
      </dsp:nvSpPr>
      <dsp:spPr>
        <a:xfrm>
          <a:off x="5400454" y="3328731"/>
          <a:ext cx="49707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35264F0-BC73-45FB-B41F-E755E2112B74}">
      <dsp:nvSpPr>
        <dsp:cNvPr id="0" name=""/>
        <dsp:cNvSpPr/>
      </dsp:nvSpPr>
      <dsp:spPr>
        <a:xfrm rot="5400000">
          <a:off x="4331217" y="3471358"/>
          <a:ext cx="1209941" cy="923892"/>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AB3D56-AC6E-194C-BA59-0BB8E7A3A2C4}" type="datetimeFigureOut">
              <a:rPr lang="nl-NL" smtClean="0"/>
              <a:t>26-5-2020</a:t>
            </a:fld>
            <a:endParaRPr lang="nl-NL"/>
          </a:p>
        </p:txBody>
      </p:sp>
      <p:sp>
        <p:nvSpPr>
          <p:cNvPr id="4" name="Tijdelijke aanduiding voor dia-afbeelding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6AD352-BF24-1B4F-BB1F-7D8B24D3594A}" type="slidenum">
              <a:rPr lang="nl-NL" smtClean="0"/>
              <a:t>‹#›</a:t>
            </a:fld>
            <a:endParaRPr lang="nl-NL"/>
          </a:p>
        </p:txBody>
      </p:sp>
    </p:spTree>
    <p:extLst>
      <p:ext uri="{BB962C8B-B14F-4D97-AF65-F5344CB8AC3E}">
        <p14:creationId xmlns:p14="http://schemas.microsoft.com/office/powerpoint/2010/main" val="183699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Brainstorm—what is a network or networking?</a:t>
            </a:r>
            <a:endParaRPr lang="en-CA" b="1" dirty="0"/>
          </a:p>
        </p:txBody>
      </p:sp>
      <p:sp>
        <p:nvSpPr>
          <p:cNvPr id="4" name="Slide Number Placeholder 3"/>
          <p:cNvSpPr>
            <a:spLocks noGrp="1"/>
          </p:cNvSpPr>
          <p:nvPr>
            <p:ph type="sldNum" sz="quarter" idx="10"/>
          </p:nvPr>
        </p:nvSpPr>
        <p:spPr/>
        <p:txBody>
          <a:bodyPr/>
          <a:lstStyle/>
          <a:p>
            <a:fld id="{AD6AD352-BF24-1B4F-BB1F-7D8B24D3594A}" type="slidenum">
              <a:rPr lang="nl-NL" smtClean="0"/>
              <a:t>1</a:t>
            </a:fld>
            <a:endParaRPr lang="nl-NL"/>
          </a:p>
        </p:txBody>
      </p:sp>
    </p:spTree>
    <p:extLst>
      <p:ext uri="{BB962C8B-B14F-4D97-AF65-F5344CB8AC3E}">
        <p14:creationId xmlns:p14="http://schemas.microsoft.com/office/powerpoint/2010/main" val="371746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to Network Video [8 mins.]</a:t>
            </a:r>
            <a:endParaRPr lang="en-US" b="1" dirty="0"/>
          </a:p>
        </p:txBody>
      </p:sp>
      <p:sp>
        <p:nvSpPr>
          <p:cNvPr id="4" name="Slide Number Placeholder 3"/>
          <p:cNvSpPr>
            <a:spLocks noGrp="1"/>
          </p:cNvSpPr>
          <p:nvPr>
            <p:ph type="sldNum" sz="quarter" idx="10"/>
          </p:nvPr>
        </p:nvSpPr>
        <p:spPr/>
        <p:txBody>
          <a:bodyPr/>
          <a:lstStyle/>
          <a:p>
            <a:fld id="{9F099F94-82E0-4D8B-A0A4-429E593E78E8}" type="slidenum">
              <a:rPr lang="en-US" smtClean="0"/>
              <a:t>13</a:t>
            </a:fld>
            <a:endParaRPr lang="en-US"/>
          </a:p>
        </p:txBody>
      </p:sp>
    </p:spTree>
    <p:extLst>
      <p:ext uri="{BB962C8B-B14F-4D97-AF65-F5344CB8AC3E}">
        <p14:creationId xmlns:p14="http://schemas.microsoft.com/office/powerpoint/2010/main" val="218983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Exercise: Identify 5 influential persons or types of individuals that you wan to contact about your project and set out a timelines to complete this work. </a:t>
            </a:r>
            <a:endParaRPr lang="en-CA" b="1" dirty="0"/>
          </a:p>
        </p:txBody>
      </p:sp>
      <p:sp>
        <p:nvSpPr>
          <p:cNvPr id="4" name="Slide Number Placeholder 3"/>
          <p:cNvSpPr>
            <a:spLocks noGrp="1"/>
          </p:cNvSpPr>
          <p:nvPr>
            <p:ph type="sldNum" sz="quarter" idx="10"/>
          </p:nvPr>
        </p:nvSpPr>
        <p:spPr/>
        <p:txBody>
          <a:bodyPr/>
          <a:lstStyle/>
          <a:p>
            <a:fld id="{AD6AD352-BF24-1B4F-BB1F-7D8B24D3594A}" type="slidenum">
              <a:rPr lang="nl-NL" smtClean="0"/>
              <a:t>14</a:t>
            </a:fld>
            <a:endParaRPr lang="nl-NL"/>
          </a:p>
        </p:txBody>
      </p:sp>
    </p:spTree>
    <p:extLst>
      <p:ext uri="{BB962C8B-B14F-4D97-AF65-F5344CB8AC3E}">
        <p14:creationId xmlns:p14="http://schemas.microsoft.com/office/powerpoint/2010/main" val="128030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Brainstorm: what is the difference between networking and mobilization?</a:t>
            </a:r>
            <a:endParaRPr lang="en-CA" b="1" dirty="0"/>
          </a:p>
        </p:txBody>
      </p:sp>
      <p:sp>
        <p:nvSpPr>
          <p:cNvPr id="4" name="Slide Number Placeholder 3"/>
          <p:cNvSpPr>
            <a:spLocks noGrp="1"/>
          </p:cNvSpPr>
          <p:nvPr>
            <p:ph type="sldNum" sz="quarter" idx="10"/>
          </p:nvPr>
        </p:nvSpPr>
        <p:spPr/>
        <p:txBody>
          <a:bodyPr/>
          <a:lstStyle/>
          <a:p>
            <a:fld id="{AD6AD352-BF24-1B4F-BB1F-7D8B24D3594A}" type="slidenum">
              <a:rPr lang="nl-NL" smtClean="0"/>
              <a:t>15</a:t>
            </a:fld>
            <a:endParaRPr lang="nl-NL"/>
          </a:p>
        </p:txBody>
      </p:sp>
    </p:spTree>
    <p:extLst>
      <p:ext uri="{BB962C8B-B14F-4D97-AF65-F5344CB8AC3E}">
        <p14:creationId xmlns:p14="http://schemas.microsoft.com/office/powerpoint/2010/main" val="311600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Networking is targeted while mobilization is broadly based. </a:t>
            </a:r>
          </a:p>
          <a:p>
            <a:endParaRPr lang="en-CA" b="1" dirty="0" smtClean="0"/>
          </a:p>
          <a:p>
            <a:r>
              <a:rPr lang="en-CA" b="1" dirty="0" smtClean="0"/>
              <a:t>Both designed to increase project awareness, support and promotion. </a:t>
            </a:r>
            <a:endParaRPr lang="en-CA" b="1" dirty="0"/>
          </a:p>
        </p:txBody>
      </p:sp>
      <p:sp>
        <p:nvSpPr>
          <p:cNvPr id="4" name="Slide Number Placeholder 3"/>
          <p:cNvSpPr>
            <a:spLocks noGrp="1"/>
          </p:cNvSpPr>
          <p:nvPr>
            <p:ph type="sldNum" sz="quarter" idx="10"/>
          </p:nvPr>
        </p:nvSpPr>
        <p:spPr/>
        <p:txBody>
          <a:bodyPr/>
          <a:lstStyle/>
          <a:p>
            <a:fld id="{AD6AD352-BF24-1B4F-BB1F-7D8B24D3594A}" type="slidenum">
              <a:rPr lang="nl-NL" smtClean="0"/>
              <a:t>16</a:t>
            </a:fld>
            <a:endParaRPr lang="nl-NL"/>
          </a:p>
        </p:txBody>
      </p:sp>
    </p:spTree>
    <p:extLst>
      <p:ext uri="{BB962C8B-B14F-4D97-AF65-F5344CB8AC3E}">
        <p14:creationId xmlns:p14="http://schemas.microsoft.com/office/powerpoint/2010/main" val="70331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en-US" dirty="0" smtClean="0"/>
              <a:t>Understand that these things make you indispensable for a party and politics at large </a:t>
            </a:r>
          </a:p>
        </p:txBody>
      </p:sp>
      <p:sp>
        <p:nvSpPr>
          <p:cNvPr id="27651"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57066" indent="-291179">
              <a:defRPr>
                <a:solidFill>
                  <a:schemeClr val="tx1"/>
                </a:solidFill>
                <a:latin typeface="Calibri" pitchFamily="34" charset="0"/>
                <a:cs typeface="Arial" charset="0"/>
              </a:defRPr>
            </a:lvl2pPr>
            <a:lvl3pPr marL="1164717" indent="-232943">
              <a:defRPr>
                <a:solidFill>
                  <a:schemeClr val="tx1"/>
                </a:solidFill>
                <a:latin typeface="Calibri" pitchFamily="34" charset="0"/>
                <a:cs typeface="Arial" charset="0"/>
              </a:defRPr>
            </a:lvl3pPr>
            <a:lvl4pPr marL="1630604" indent="-232943">
              <a:defRPr>
                <a:solidFill>
                  <a:schemeClr val="tx1"/>
                </a:solidFill>
                <a:latin typeface="Calibri" pitchFamily="34" charset="0"/>
                <a:cs typeface="Arial" charset="0"/>
              </a:defRPr>
            </a:lvl4pPr>
            <a:lvl5pPr marL="2096491" indent="-232943">
              <a:defRPr>
                <a:solidFill>
                  <a:schemeClr val="tx1"/>
                </a:solidFill>
                <a:latin typeface="Calibri" pitchFamily="34" charset="0"/>
                <a:cs typeface="Arial" charset="0"/>
              </a:defRPr>
            </a:lvl5pPr>
            <a:lvl6pPr marL="2562377" indent="-232943" defTabSz="465887" fontAlgn="base">
              <a:spcBef>
                <a:spcPct val="0"/>
              </a:spcBef>
              <a:spcAft>
                <a:spcPct val="0"/>
              </a:spcAft>
              <a:defRPr>
                <a:solidFill>
                  <a:schemeClr val="tx1"/>
                </a:solidFill>
                <a:latin typeface="Calibri" pitchFamily="34" charset="0"/>
                <a:cs typeface="Arial" charset="0"/>
              </a:defRPr>
            </a:lvl6pPr>
            <a:lvl7pPr marL="3028264" indent="-232943" defTabSz="465887" fontAlgn="base">
              <a:spcBef>
                <a:spcPct val="0"/>
              </a:spcBef>
              <a:spcAft>
                <a:spcPct val="0"/>
              </a:spcAft>
              <a:defRPr>
                <a:solidFill>
                  <a:schemeClr val="tx1"/>
                </a:solidFill>
                <a:latin typeface="Calibri" pitchFamily="34" charset="0"/>
                <a:cs typeface="Arial" charset="0"/>
              </a:defRPr>
            </a:lvl7pPr>
            <a:lvl8pPr marL="3494151" indent="-232943" defTabSz="465887" fontAlgn="base">
              <a:spcBef>
                <a:spcPct val="0"/>
              </a:spcBef>
              <a:spcAft>
                <a:spcPct val="0"/>
              </a:spcAft>
              <a:defRPr>
                <a:solidFill>
                  <a:schemeClr val="tx1"/>
                </a:solidFill>
                <a:latin typeface="Calibri" pitchFamily="34" charset="0"/>
                <a:cs typeface="Arial" charset="0"/>
              </a:defRPr>
            </a:lvl8pPr>
            <a:lvl9pPr marL="3960038" indent="-232943" defTabSz="465887"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546A88BB-1E9F-40F8-AF03-AA871D9DF715}" type="slidenum">
              <a:rPr lang="nl-NL" altLang="en-US"/>
              <a:pPr fontAlgn="base">
                <a:spcBef>
                  <a:spcPct val="0"/>
                </a:spcBef>
                <a:spcAft>
                  <a:spcPct val="0"/>
                </a:spcAft>
              </a:pPr>
              <a:t>17</a:t>
            </a:fld>
            <a:endParaRPr lang="nl-NL" altLang="en-US"/>
          </a:p>
        </p:txBody>
      </p:sp>
    </p:spTree>
    <p:extLst>
      <p:ext uri="{BB962C8B-B14F-4D97-AF65-F5344CB8AC3E}">
        <p14:creationId xmlns:p14="http://schemas.microsoft.com/office/powerpoint/2010/main" val="901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Exercise: answer assigned question from above.</a:t>
            </a:r>
          </a:p>
          <a:p>
            <a:endParaRPr lang="en-CA" b="1" dirty="0" smtClean="0"/>
          </a:p>
          <a:p>
            <a:r>
              <a:rPr lang="en-CA" b="1" dirty="0" smtClean="0"/>
              <a:t>Options: to break participants into 5 teams assigned 1 question each or assign questions 4 and 5 as primary focus. </a:t>
            </a:r>
            <a:endParaRPr lang="en-CA" b="1" dirty="0"/>
          </a:p>
        </p:txBody>
      </p:sp>
      <p:sp>
        <p:nvSpPr>
          <p:cNvPr id="4" name="Slide Number Placeholder 3"/>
          <p:cNvSpPr>
            <a:spLocks noGrp="1"/>
          </p:cNvSpPr>
          <p:nvPr>
            <p:ph type="sldNum" sz="quarter" idx="10"/>
          </p:nvPr>
        </p:nvSpPr>
        <p:spPr/>
        <p:txBody>
          <a:bodyPr/>
          <a:lstStyle/>
          <a:p>
            <a:fld id="{AD6AD352-BF24-1B4F-BB1F-7D8B24D3594A}" type="slidenum">
              <a:rPr lang="nl-NL" smtClean="0"/>
              <a:t>19</a:t>
            </a:fld>
            <a:endParaRPr lang="nl-NL"/>
          </a:p>
        </p:txBody>
      </p:sp>
    </p:spTree>
    <p:extLst>
      <p:ext uri="{BB962C8B-B14F-4D97-AF65-F5344CB8AC3E}">
        <p14:creationId xmlns:p14="http://schemas.microsoft.com/office/powerpoint/2010/main" val="1517224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setting your goals</a:t>
            </a:r>
            <a:r>
              <a:rPr lang="en-US" b="1" baseline="0" dirty="0" smtClean="0"/>
              <a:t> you have to make a distinction between end-goals and performance goals. </a:t>
            </a:r>
          </a:p>
          <a:p>
            <a:endParaRPr lang="en-US" b="1" baseline="0" dirty="0" smtClean="0"/>
          </a:p>
          <a:p>
            <a:r>
              <a:rPr lang="en-US" b="1" baseline="0" dirty="0" smtClean="0"/>
              <a:t>An end-goal is a wish, a performance-goal is the road that leads to that goal</a:t>
            </a:r>
          </a:p>
          <a:p>
            <a:endParaRPr lang="en-US" b="1" baseline="0" dirty="0" smtClean="0"/>
          </a:p>
          <a:p>
            <a:r>
              <a:rPr lang="en-US" b="1" baseline="0" dirty="0" smtClean="0"/>
              <a:t>When you have a goal, check if it satisfies the 14 demands from the model. When your goal is not attainable, there is no hope. When your goal is not challenging, it will not motivate you</a:t>
            </a:r>
          </a:p>
          <a:p>
            <a:pPr marL="174708" indent="-174708" defTabSz="931774">
              <a:buFontTx/>
              <a:buChar char="-"/>
              <a:defRPr/>
            </a:pPr>
            <a:endParaRPr lang="en-US" b="1" dirty="0"/>
          </a:p>
          <a:p>
            <a:r>
              <a:rPr lang="en-US" b="1" i="1" dirty="0"/>
              <a:t>Specific</a:t>
            </a:r>
            <a:r>
              <a:rPr lang="en-US" b="1" dirty="0"/>
              <a:t> – target a specific area for improvement.</a:t>
            </a:r>
          </a:p>
          <a:p>
            <a:r>
              <a:rPr lang="en-US" b="1" i="1" dirty="0"/>
              <a:t>Measurable</a:t>
            </a:r>
            <a:r>
              <a:rPr lang="en-US" b="1" dirty="0"/>
              <a:t> – quantify or at least suggest an indicator of progress.</a:t>
            </a:r>
          </a:p>
          <a:p>
            <a:r>
              <a:rPr lang="en-US" b="1" i="1" dirty="0"/>
              <a:t>Assignable</a:t>
            </a:r>
            <a:r>
              <a:rPr lang="en-US" b="1" dirty="0"/>
              <a:t> – specify who will do it.</a:t>
            </a:r>
          </a:p>
          <a:p>
            <a:r>
              <a:rPr lang="en-US" b="1" i="1" dirty="0"/>
              <a:t>Realistic</a:t>
            </a:r>
            <a:r>
              <a:rPr lang="en-US" b="1" dirty="0"/>
              <a:t> – state what results can realistically be achieved, given available resources.</a:t>
            </a:r>
          </a:p>
          <a:p>
            <a:r>
              <a:rPr lang="en-US" b="1" i="1" dirty="0"/>
              <a:t>Time-related</a:t>
            </a:r>
            <a:r>
              <a:rPr lang="en-US" b="1" dirty="0"/>
              <a:t> – specify when the result(s) can be achieved.</a:t>
            </a:r>
          </a:p>
          <a:p>
            <a:pPr marL="174708" indent="-174708" defTabSz="931774">
              <a:buFontTx/>
              <a:buChar char="-"/>
              <a:defRPr/>
            </a:pPr>
            <a:endParaRPr lang="en-US" b="1" dirty="0"/>
          </a:p>
          <a:p>
            <a:pPr marL="174708" indent="-174708" defTabSz="931774">
              <a:buFontTx/>
              <a:buChar char="-"/>
              <a:defRPr/>
            </a:pPr>
            <a:endParaRPr lang="en-US" b="1" dirty="0"/>
          </a:p>
        </p:txBody>
      </p:sp>
      <p:sp>
        <p:nvSpPr>
          <p:cNvPr id="4" name="Slide Number Placeholder 3"/>
          <p:cNvSpPr>
            <a:spLocks noGrp="1"/>
          </p:cNvSpPr>
          <p:nvPr>
            <p:ph type="sldNum" sz="quarter" idx="10"/>
          </p:nvPr>
        </p:nvSpPr>
        <p:spPr/>
        <p:txBody>
          <a:bodyPr/>
          <a:lstStyle/>
          <a:p>
            <a:fld id="{5903538C-6EB4-4A8A-A477-FCF1D91D11D4}" type="slidenum">
              <a:rPr lang="en-US" smtClean="0"/>
              <a:t>20</a:t>
            </a:fld>
            <a:endParaRPr lang="en-US"/>
          </a:p>
        </p:txBody>
      </p:sp>
    </p:spTree>
    <p:extLst>
      <p:ext uri="{BB962C8B-B14F-4D97-AF65-F5344CB8AC3E}">
        <p14:creationId xmlns:p14="http://schemas.microsoft.com/office/powerpoint/2010/main" val="142620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Exercise:</a:t>
            </a:r>
            <a:r>
              <a:rPr lang="en-US" b="1" baseline="0" dirty="0" smtClean="0"/>
              <a:t> Make couples, each person has to take a famous person in their head. The other has to guess who it is by asking the right questions. You can only answer with yes or no</a:t>
            </a:r>
          </a:p>
          <a:p>
            <a:pPr marL="174708" indent="-174708">
              <a:buFontTx/>
              <a:buChar char="-"/>
            </a:pPr>
            <a:endParaRPr lang="en-US" b="1" dirty="0" smtClean="0"/>
          </a:p>
          <a:p>
            <a:pPr marL="174708" indent="-174708">
              <a:buFontTx/>
              <a:buChar char="-"/>
            </a:pPr>
            <a:r>
              <a:rPr lang="en-US" b="1" dirty="0" smtClean="0"/>
              <a:t>Write down 5 questions that would give you information that</a:t>
            </a:r>
            <a:r>
              <a:rPr lang="en-US" b="1" baseline="0" dirty="0" smtClean="0"/>
              <a:t> would be relevant launching your project.</a:t>
            </a:r>
          </a:p>
          <a:p>
            <a:pPr marL="174708" indent="-174708">
              <a:buFontTx/>
              <a:buChar char="-"/>
            </a:pPr>
            <a:endParaRPr lang="en-US" b="1" baseline="0" dirty="0" smtClean="0"/>
          </a:p>
          <a:p>
            <a:pPr marL="174708" indent="-174708">
              <a:buFontTx/>
              <a:buChar char="-"/>
            </a:pPr>
            <a:r>
              <a:rPr lang="en-US" b="1" baseline="0" dirty="0" smtClean="0"/>
              <a:t>Now write down sources of information that can help you find answers to these questions. </a:t>
            </a:r>
            <a:endParaRPr lang="en-US" b="1" dirty="0"/>
          </a:p>
        </p:txBody>
      </p:sp>
      <p:sp>
        <p:nvSpPr>
          <p:cNvPr id="4" name="Slide Number Placeholder 3"/>
          <p:cNvSpPr>
            <a:spLocks noGrp="1"/>
          </p:cNvSpPr>
          <p:nvPr>
            <p:ph type="sldNum" sz="quarter" idx="10"/>
          </p:nvPr>
        </p:nvSpPr>
        <p:spPr/>
        <p:txBody>
          <a:bodyPr/>
          <a:lstStyle/>
          <a:p>
            <a:fld id="{CA57DA96-1EC8-46C3-AB6B-678997455F8F}" type="slidenum">
              <a:rPr lang="en-US" smtClean="0"/>
              <a:t>21</a:t>
            </a:fld>
            <a:endParaRPr lang="en-US"/>
          </a:p>
        </p:txBody>
      </p:sp>
    </p:spTree>
    <p:extLst>
      <p:ext uri="{BB962C8B-B14F-4D97-AF65-F5344CB8AC3E}">
        <p14:creationId xmlns:p14="http://schemas.microsoft.com/office/powerpoint/2010/main" val="3641613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en-US" b="1" dirty="0" smtClean="0"/>
              <a:t>You have to become relevant for your project audence. We are talking about a number of ways to do that, but a sin in business is to be someone your not. That also counts for your talents and skills. </a:t>
            </a:r>
          </a:p>
          <a:p>
            <a:endParaRPr lang="nl-NL" altLang="en-US" b="1" dirty="0" smtClean="0"/>
          </a:p>
          <a:p>
            <a:pPr defTabSz="931774">
              <a:defRPr/>
            </a:pPr>
            <a:r>
              <a:rPr lang="nl-NL" altLang="en-US" b="1" dirty="0" smtClean="0"/>
              <a:t>Exercise: write down personal examples of each of these strengths.</a:t>
            </a:r>
          </a:p>
          <a:p>
            <a:endParaRPr lang="nl-NL" altLang="en-US" b="1" dirty="0" smtClean="0"/>
          </a:p>
        </p:txBody>
      </p:sp>
    </p:spTree>
    <p:extLst>
      <p:ext uri="{BB962C8B-B14F-4D97-AF65-F5344CB8AC3E}">
        <p14:creationId xmlns:p14="http://schemas.microsoft.com/office/powerpoint/2010/main" val="227610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Friends—Family—Business Associates—Club Members—Church Members—Association Members</a:t>
            </a:r>
          </a:p>
          <a:p>
            <a:endParaRPr lang="en-CA" b="1" dirty="0" smtClean="0"/>
          </a:p>
          <a:p>
            <a:r>
              <a:rPr lang="en-CA" b="1" dirty="0" smtClean="0"/>
              <a:t>Brainstorm—why build a network? What do you gain through a personal network?</a:t>
            </a:r>
            <a:endParaRPr lang="en-CA" b="1" dirty="0"/>
          </a:p>
        </p:txBody>
      </p:sp>
      <p:sp>
        <p:nvSpPr>
          <p:cNvPr id="4" name="Slide Number Placeholder 3"/>
          <p:cNvSpPr>
            <a:spLocks noGrp="1"/>
          </p:cNvSpPr>
          <p:nvPr>
            <p:ph type="sldNum" sz="quarter" idx="10"/>
          </p:nvPr>
        </p:nvSpPr>
        <p:spPr/>
        <p:txBody>
          <a:bodyPr/>
          <a:lstStyle/>
          <a:p>
            <a:fld id="{AD6AD352-BF24-1B4F-BB1F-7D8B24D3594A}" type="slidenum">
              <a:rPr lang="nl-NL" smtClean="0"/>
              <a:t>2</a:t>
            </a:fld>
            <a:endParaRPr lang="nl-NL"/>
          </a:p>
        </p:txBody>
      </p:sp>
    </p:spTree>
    <p:extLst>
      <p:ext uri="{BB962C8B-B14F-4D97-AF65-F5344CB8AC3E}">
        <p14:creationId xmlns:p14="http://schemas.microsoft.com/office/powerpoint/2010/main" val="344276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Strength in numbers, diversity, reach, resources, influence, etc. </a:t>
            </a:r>
          </a:p>
          <a:p>
            <a:endParaRPr lang="en-CA" b="1" dirty="0" smtClean="0"/>
          </a:p>
          <a:p>
            <a:r>
              <a:rPr lang="en-CA" b="1" dirty="0" smtClean="0"/>
              <a:t>Network exercise: family, work, educational experience, social media, clubs\associations, church</a:t>
            </a:r>
            <a:endParaRPr lang="en-CA" b="1" dirty="0"/>
          </a:p>
        </p:txBody>
      </p:sp>
      <p:sp>
        <p:nvSpPr>
          <p:cNvPr id="4" name="Slide Number Placeholder 3"/>
          <p:cNvSpPr>
            <a:spLocks noGrp="1"/>
          </p:cNvSpPr>
          <p:nvPr>
            <p:ph type="sldNum" sz="quarter" idx="10"/>
          </p:nvPr>
        </p:nvSpPr>
        <p:spPr/>
        <p:txBody>
          <a:bodyPr/>
          <a:lstStyle/>
          <a:p>
            <a:fld id="{AD6AD352-BF24-1B4F-BB1F-7D8B24D3594A}" type="slidenum">
              <a:rPr lang="nl-NL" smtClean="0"/>
              <a:t>3</a:t>
            </a:fld>
            <a:endParaRPr lang="nl-NL"/>
          </a:p>
        </p:txBody>
      </p:sp>
    </p:spTree>
    <p:extLst>
      <p:ext uri="{BB962C8B-B14F-4D97-AF65-F5344CB8AC3E}">
        <p14:creationId xmlns:p14="http://schemas.microsoft.com/office/powerpoint/2010/main" val="317928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2943" indent="-232943"/>
            <a:r>
              <a:rPr lang="nl-NL" altLang="en-US" b="1" dirty="0" smtClean="0"/>
              <a:t>Everybody has a network, that’s your starting point: Firstly because it is easiest, because you already know them. And secondly, because these are people</a:t>
            </a:r>
            <a:r>
              <a:rPr lang="nl-NL" altLang="en-US" b="1" baseline="0" dirty="0" smtClean="0"/>
              <a:t> </a:t>
            </a:r>
            <a:r>
              <a:rPr lang="nl-NL" altLang="en-US" b="1" dirty="0" smtClean="0"/>
              <a:t>most likely to want to help you. You don’t help a stranger</a:t>
            </a:r>
          </a:p>
          <a:p>
            <a:pPr marL="232943" indent="-232943">
              <a:buFontTx/>
              <a:buAutoNum type="arabicPeriod"/>
            </a:pPr>
            <a:r>
              <a:rPr lang="nl-NL" altLang="en-US" b="1" dirty="0" smtClean="0"/>
              <a:t>Husband, children, family, good friends</a:t>
            </a:r>
          </a:p>
          <a:p>
            <a:pPr marL="232943" indent="-232943">
              <a:buFontTx/>
              <a:buAutoNum type="arabicPeriod"/>
            </a:pPr>
            <a:r>
              <a:rPr lang="nl-NL" altLang="en-US" b="1" dirty="0" smtClean="0"/>
              <a:t>Acquaintances, distant relatives, neighbours, old friends, teachers </a:t>
            </a:r>
          </a:p>
          <a:p>
            <a:pPr marL="232943" indent="-232943">
              <a:buFontTx/>
              <a:buAutoNum type="arabicPeriod"/>
            </a:pPr>
            <a:r>
              <a:rPr lang="nl-NL" altLang="en-US" b="1" dirty="0" smtClean="0"/>
              <a:t>Tribe members, community members</a:t>
            </a:r>
          </a:p>
          <a:p>
            <a:pPr marL="232943" indent="-232943"/>
            <a:endParaRPr lang="nl-NL" altLang="en-US" b="1" dirty="0" smtClean="0"/>
          </a:p>
          <a:p>
            <a:pPr marL="232943" indent="-232943"/>
            <a:r>
              <a:rPr lang="nl-NL" altLang="en-US" b="1" dirty="0" smtClean="0"/>
              <a:t>Exercise: Identify 3 names of potential network supporters for each category. </a:t>
            </a:r>
          </a:p>
          <a:p>
            <a:pPr marL="232943" indent="-232943"/>
            <a:endParaRPr lang="nl-NL" altLang="en-US" b="1" dirty="0" smtClean="0"/>
          </a:p>
          <a:p>
            <a:pPr marL="232943" indent="-232943"/>
            <a:r>
              <a:rPr lang="nl-NL" altLang="en-US" b="1" dirty="0" smtClean="0"/>
              <a:t>Personal—family and good friends. Loyal, active supporter.</a:t>
            </a:r>
          </a:p>
          <a:p>
            <a:pPr marL="232943" indent="-232943"/>
            <a:r>
              <a:rPr lang="nl-NL" altLang="en-US" b="1" dirty="0" smtClean="0"/>
              <a:t>Secondary—loyal but passive support</a:t>
            </a:r>
          </a:p>
          <a:p>
            <a:pPr marL="232943" indent="-232943"/>
            <a:r>
              <a:rPr lang="nl-NL" altLang="en-US" b="1" dirty="0" smtClean="0"/>
              <a:t>Distant—remote relations but potential to escalate</a:t>
            </a:r>
          </a:p>
          <a:p>
            <a:pPr marL="232943" indent="-232943"/>
            <a:r>
              <a:rPr lang="nl-NL" altLang="en-US" b="1" dirty="0" smtClean="0"/>
              <a:t>New—unknown but relevant network opportunity</a:t>
            </a:r>
          </a:p>
          <a:p>
            <a:pPr marL="232943" indent="-232943"/>
            <a:endParaRPr lang="nl-NL" altLang="en-US" b="1" dirty="0" smtClean="0"/>
          </a:p>
        </p:txBody>
      </p:sp>
    </p:spTree>
    <p:extLst>
      <p:ext uri="{BB962C8B-B14F-4D97-AF65-F5344CB8AC3E}">
        <p14:creationId xmlns:p14="http://schemas.microsoft.com/office/powerpoint/2010/main" val="271752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1. What are you seeking to accomplish? </a:t>
            </a:r>
          </a:p>
          <a:p>
            <a:r>
              <a:rPr lang="en-US" dirty="0"/>
              <a:t>Goals are essential. By being clear about your agenda helps you focus</a:t>
            </a:r>
          </a:p>
          <a:p>
            <a:endParaRPr lang="en-US" dirty="0"/>
          </a:p>
          <a:p>
            <a:r>
              <a:rPr lang="en-US" b="1" i="1" dirty="0"/>
              <a:t>2. Who can help you achieve your goals? </a:t>
            </a:r>
          </a:p>
          <a:p>
            <a:r>
              <a:rPr lang="en-US" dirty="0"/>
              <a:t>You’ll be able to determine which relationships are useful and identify how to reach them</a:t>
            </a:r>
          </a:p>
          <a:p>
            <a:endParaRPr lang="en-US" dirty="0"/>
          </a:p>
          <a:p>
            <a:r>
              <a:rPr lang="en-US" b="1" i="1" dirty="0"/>
              <a:t>3. Why do they care?</a:t>
            </a:r>
          </a:p>
          <a:p>
            <a:r>
              <a:rPr lang="en-US" dirty="0"/>
              <a:t>Knowing why other people care and being able to connect these reasons to your agenda results in a powerful results-orientated network</a:t>
            </a:r>
          </a:p>
          <a:p>
            <a:endParaRPr lang="en-US" dirty="0" smtClean="0"/>
          </a:p>
          <a:p>
            <a:r>
              <a:rPr lang="en-US" b="1" i="1" dirty="0"/>
              <a:t>4. How are you going to get them to help support the success of your project? </a:t>
            </a:r>
          </a:p>
          <a:p>
            <a:r>
              <a:rPr lang="en-US" dirty="0"/>
              <a:t>What can you do to motivate them to join your campaign?</a:t>
            </a:r>
          </a:p>
          <a:p>
            <a:endParaRPr lang="en-US" dirty="0"/>
          </a:p>
        </p:txBody>
      </p:sp>
      <p:sp>
        <p:nvSpPr>
          <p:cNvPr id="4" name="Slide Number Placeholder 3"/>
          <p:cNvSpPr>
            <a:spLocks noGrp="1"/>
          </p:cNvSpPr>
          <p:nvPr>
            <p:ph type="sldNum" sz="quarter" idx="10"/>
          </p:nvPr>
        </p:nvSpPr>
        <p:spPr/>
        <p:txBody>
          <a:bodyPr/>
          <a:lstStyle/>
          <a:p>
            <a:fld id="{5903538C-6EB4-4A8A-A477-FCF1D91D11D4}" type="slidenum">
              <a:rPr lang="en-US" smtClean="0"/>
              <a:t>5</a:t>
            </a:fld>
            <a:endParaRPr lang="en-US"/>
          </a:p>
        </p:txBody>
      </p:sp>
    </p:spTree>
    <p:extLst>
      <p:ext uri="{BB962C8B-B14F-4D97-AF65-F5344CB8AC3E}">
        <p14:creationId xmlns:p14="http://schemas.microsoft.com/office/powerpoint/2010/main" val="69047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Confirm their support—level of engagement.</a:t>
            </a:r>
          </a:p>
          <a:p>
            <a:endParaRPr lang="en-CA" b="1" dirty="0" smtClean="0"/>
          </a:p>
          <a:p>
            <a:r>
              <a:rPr lang="en-CA" b="1" dirty="0" smtClean="0"/>
              <a:t>Types of support—funding, in-kind donations, volunteering, introductions, promotors, validator</a:t>
            </a:r>
          </a:p>
          <a:p>
            <a:endParaRPr lang="en-CA" b="1" dirty="0" smtClean="0"/>
          </a:p>
          <a:p>
            <a:r>
              <a:rPr lang="en-CA" b="1" dirty="0" smtClean="0"/>
              <a:t>Identify Types\Levels of Support—create a list of 8 ways they can help. Know what you want to ask for in advance.</a:t>
            </a:r>
          </a:p>
          <a:p>
            <a:endParaRPr lang="en-CA" b="1" dirty="0" smtClean="0"/>
          </a:p>
          <a:p>
            <a:r>
              <a:rPr lang="en-CA" b="1" dirty="0" smtClean="0"/>
              <a:t>Examples—project endorsement, introductions, validator, research, goods and services, financial donation</a:t>
            </a:r>
            <a:endParaRPr lang="en-CA" b="1" dirty="0"/>
          </a:p>
        </p:txBody>
      </p:sp>
      <p:sp>
        <p:nvSpPr>
          <p:cNvPr id="4" name="Slide Number Placeholder 3"/>
          <p:cNvSpPr>
            <a:spLocks noGrp="1"/>
          </p:cNvSpPr>
          <p:nvPr>
            <p:ph type="sldNum" sz="quarter" idx="10"/>
          </p:nvPr>
        </p:nvSpPr>
        <p:spPr/>
        <p:txBody>
          <a:bodyPr/>
          <a:lstStyle/>
          <a:p>
            <a:fld id="{AD6AD352-BF24-1B4F-BB1F-7D8B24D3594A}" type="slidenum">
              <a:rPr lang="nl-NL" smtClean="0"/>
              <a:t>6</a:t>
            </a:fld>
            <a:endParaRPr lang="nl-NL"/>
          </a:p>
        </p:txBody>
      </p:sp>
    </p:spTree>
    <p:extLst>
      <p:ext uri="{BB962C8B-B14F-4D97-AF65-F5344CB8AC3E}">
        <p14:creationId xmlns:p14="http://schemas.microsoft.com/office/powerpoint/2010/main" val="63659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Get the support</a:t>
            </a:r>
            <a:r>
              <a:rPr lang="en-US" b="1" baseline="0" dirty="0" smtClean="0"/>
              <a:t> of these people. </a:t>
            </a:r>
          </a:p>
          <a:p>
            <a:endParaRPr lang="en-US" b="1" baseline="0" dirty="0" smtClean="0"/>
          </a:p>
          <a:p>
            <a:r>
              <a:rPr lang="en-US" b="1" baseline="0" dirty="0" smtClean="0"/>
              <a:t>They often have an extensive network of followers and contacts that can broaden your reach and expand your influence and popularity.</a:t>
            </a:r>
          </a:p>
          <a:p>
            <a:r>
              <a:rPr lang="en-US" b="1" baseline="0" dirty="0" smtClean="0"/>
              <a:t> </a:t>
            </a:r>
          </a:p>
          <a:p>
            <a:r>
              <a:rPr lang="en-US" b="1" baseline="0" dirty="0" smtClean="0"/>
              <a:t>Furthermore, it’s often more effective if they campaign for you then you do it yourself.  </a:t>
            </a:r>
            <a:endParaRPr lang="en-US" b="1" dirty="0"/>
          </a:p>
        </p:txBody>
      </p:sp>
      <p:sp>
        <p:nvSpPr>
          <p:cNvPr id="4" name="Slide Number Placeholder 3"/>
          <p:cNvSpPr>
            <a:spLocks noGrp="1"/>
          </p:cNvSpPr>
          <p:nvPr>
            <p:ph type="sldNum" sz="quarter" idx="10"/>
          </p:nvPr>
        </p:nvSpPr>
        <p:spPr/>
        <p:txBody>
          <a:bodyPr/>
          <a:lstStyle/>
          <a:p>
            <a:pPr>
              <a:defRPr/>
            </a:pPr>
            <a:fld id="{1BB4EC0F-E77A-4A08-AFBC-5C9449C4D726}" type="slidenum">
              <a:rPr lang="nl-NL" smtClean="0"/>
              <a:pPr>
                <a:defRPr/>
              </a:pPr>
              <a:t>8</a:t>
            </a:fld>
            <a:endParaRPr lang="nl-NL"/>
          </a:p>
        </p:txBody>
      </p:sp>
    </p:spTree>
    <p:extLst>
      <p:ext uri="{BB962C8B-B14F-4D97-AF65-F5344CB8AC3E}">
        <p14:creationId xmlns:p14="http://schemas.microsoft.com/office/powerpoint/2010/main" val="167420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Sample date base options:</a:t>
            </a:r>
          </a:p>
          <a:p>
            <a:r>
              <a:rPr lang="en-CA" b="1" dirty="0" smtClean="0"/>
              <a:t>--network categories</a:t>
            </a:r>
          </a:p>
          <a:p>
            <a:r>
              <a:rPr lang="en-CA" b="1" dirty="0" smtClean="0"/>
              <a:t>--name</a:t>
            </a:r>
          </a:p>
          <a:p>
            <a:r>
              <a:rPr lang="en-CA" b="1" dirty="0" smtClean="0"/>
              <a:t>--organizational title</a:t>
            </a:r>
          </a:p>
          <a:p>
            <a:r>
              <a:rPr lang="en-CA" b="1" dirty="0" smtClean="0"/>
              <a:t>--full contact info</a:t>
            </a:r>
          </a:p>
          <a:p>
            <a:r>
              <a:rPr lang="en-CA" b="1" dirty="0" smtClean="0"/>
              <a:t>--how influential to the project?</a:t>
            </a:r>
          </a:p>
          <a:p>
            <a:r>
              <a:rPr lang="en-CA" b="1" dirty="0" smtClean="0"/>
              <a:t>--others: contact tracking—who, when, results, follow ups, </a:t>
            </a:r>
          </a:p>
          <a:p>
            <a:endParaRPr lang="en-CA" b="1" dirty="0" smtClean="0"/>
          </a:p>
          <a:p>
            <a:r>
              <a:rPr lang="en-CA" b="1" dirty="0" smtClean="0"/>
              <a:t> </a:t>
            </a:r>
            <a:endParaRPr lang="en-CA" b="1" dirty="0"/>
          </a:p>
        </p:txBody>
      </p:sp>
      <p:sp>
        <p:nvSpPr>
          <p:cNvPr id="4" name="Slide Number Placeholder 3"/>
          <p:cNvSpPr>
            <a:spLocks noGrp="1"/>
          </p:cNvSpPr>
          <p:nvPr>
            <p:ph type="sldNum" sz="quarter" idx="10"/>
          </p:nvPr>
        </p:nvSpPr>
        <p:spPr/>
        <p:txBody>
          <a:bodyPr/>
          <a:lstStyle/>
          <a:p>
            <a:fld id="{AD6AD352-BF24-1B4F-BB1F-7D8B24D3594A}" type="slidenum">
              <a:rPr lang="nl-NL" smtClean="0"/>
              <a:t>9</a:t>
            </a:fld>
            <a:endParaRPr lang="nl-NL"/>
          </a:p>
        </p:txBody>
      </p:sp>
    </p:spTree>
    <p:extLst>
      <p:ext uri="{BB962C8B-B14F-4D97-AF65-F5344CB8AC3E}">
        <p14:creationId xmlns:p14="http://schemas.microsoft.com/office/powerpoint/2010/main" val="401748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99F94-82E0-4D8B-A0A4-429E593E78E8}" type="slidenum">
              <a:rPr lang="en-US" smtClean="0"/>
              <a:t>12</a:t>
            </a:fld>
            <a:endParaRPr lang="en-US"/>
          </a:p>
        </p:txBody>
      </p:sp>
    </p:spTree>
    <p:extLst>
      <p:ext uri="{BB962C8B-B14F-4D97-AF65-F5344CB8AC3E}">
        <p14:creationId xmlns:p14="http://schemas.microsoft.com/office/powerpoint/2010/main" val="116412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E592A99-17DC-4B9F-B31E-B4E00A3673E2}" type="datetime1">
              <a:rPr lang="nl-NL" smtClean="0"/>
              <a:t>26-5-2020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161067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8E8FA89-6E0E-4E5E-9C76-4E89DF26B7B5}" type="datetime1">
              <a:rPr lang="nl-NL" smtClean="0"/>
              <a:t>26-5-2020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151693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BA3784-C567-4FC5-B338-B61E4CF7E7F9}" type="datetime1">
              <a:rPr lang="nl-NL" smtClean="0"/>
              <a:t>26-5-2020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183154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3"/>
            <a:ext cx="10972800" cy="4525963"/>
          </a:xfrm>
        </p:spPr>
        <p:txBody>
          <a:bodyPr/>
          <a:lstStyle/>
          <a:p>
            <a:endParaRPr lang="en-US"/>
          </a:p>
        </p:txBody>
      </p:sp>
      <p:sp>
        <p:nvSpPr>
          <p:cNvPr id="4" name="Date Placeholder 3"/>
          <p:cNvSpPr>
            <a:spLocks noGrp="1"/>
          </p:cNvSpPr>
          <p:nvPr>
            <p:ph type="dt" sz="half" idx="10"/>
          </p:nvPr>
        </p:nvSpPr>
        <p:spPr>
          <a:xfrm>
            <a:off x="609600" y="6356353"/>
            <a:ext cx="2844800" cy="365125"/>
          </a:xfrm>
        </p:spPr>
        <p:txBody>
          <a:bodyPr/>
          <a:lstStyle>
            <a:lvl1pPr>
              <a:defRPr/>
            </a:lvl1pPr>
          </a:lstStyle>
          <a:p>
            <a:pPr>
              <a:defRPr/>
            </a:pPr>
            <a:fld id="{9683A292-D1C2-40E7-AD5A-8FBDCBCCCD55}" type="datetime1">
              <a:rPr lang="nl-NL" smtClean="0"/>
              <a:t>26-5-2020</a:t>
            </a:fld>
            <a:endParaRPr lang="nl-NL"/>
          </a:p>
        </p:txBody>
      </p:sp>
      <p:sp>
        <p:nvSpPr>
          <p:cNvPr id="5" name="Footer Placeholder 4"/>
          <p:cNvSpPr>
            <a:spLocks noGrp="1"/>
          </p:cNvSpPr>
          <p:nvPr>
            <p:ph type="ftr" sz="quarter" idx="11"/>
          </p:nvPr>
        </p:nvSpPr>
        <p:spPr>
          <a:xfrm>
            <a:off x="4165600" y="6356353"/>
            <a:ext cx="3860800" cy="365125"/>
          </a:xfrm>
        </p:spPr>
        <p:txBody>
          <a:bodyPr/>
          <a:lstStyle>
            <a:lvl1pPr>
              <a:defRPr/>
            </a:lvl1pPr>
          </a:lstStyle>
          <a:p>
            <a:endParaRPr lang="nl-NL" altLang="en-US"/>
          </a:p>
        </p:txBody>
      </p:sp>
      <p:sp>
        <p:nvSpPr>
          <p:cNvPr id="6" name="Slide Number Placeholder 5"/>
          <p:cNvSpPr>
            <a:spLocks noGrp="1"/>
          </p:cNvSpPr>
          <p:nvPr>
            <p:ph type="sldNum" sz="quarter" idx="12"/>
          </p:nvPr>
        </p:nvSpPr>
        <p:spPr>
          <a:xfrm>
            <a:off x="8737600" y="6356353"/>
            <a:ext cx="2844800" cy="365125"/>
          </a:xfrm>
        </p:spPr>
        <p:txBody>
          <a:bodyPr/>
          <a:lstStyle>
            <a:lvl1pPr>
              <a:defRPr/>
            </a:lvl1pPr>
          </a:lstStyle>
          <a:p>
            <a:pPr>
              <a:defRPr/>
            </a:pPr>
            <a:fld id="{71D1125F-F856-41EA-8FED-683D16F5A0BF}" type="slidenum">
              <a:rPr lang="nl-NL"/>
              <a:pPr>
                <a:defRPr/>
              </a:pPr>
              <a:t>‹#›</a:t>
            </a:fld>
            <a:endParaRPr lang="nl-NL"/>
          </a:p>
        </p:txBody>
      </p:sp>
    </p:spTree>
    <p:extLst>
      <p:ext uri="{BB962C8B-B14F-4D97-AF65-F5344CB8AC3E}">
        <p14:creationId xmlns:p14="http://schemas.microsoft.com/office/powerpoint/2010/main" val="98151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BB92CF-28AC-4CD0-95FF-AE2D81B31CD8}" type="datetime1">
              <a:rPr lang="nl-NL" smtClean="0"/>
              <a:t>26-5-2020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121827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7A9897DE-6613-4175-82EC-C0EC7A2DB7C2}" type="datetime1">
              <a:rPr lang="nl-NL" smtClean="0"/>
              <a:t>26-5-2020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191825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3AA5431-2E00-43AC-A542-17BA240B6BB4}" type="datetime1">
              <a:rPr lang="nl-NL" smtClean="0"/>
              <a:t>26-5-2020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86304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Titelstijl van model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4F848E0-EF63-49C6-8AC5-13D6DA8D6ED3}" type="datetime1">
              <a:rPr lang="nl-NL" smtClean="0"/>
              <a:t>26-5-2020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13686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2789A612-2289-4DBE-AA6D-17CF246BA41F}" type="datetime1">
              <a:rPr lang="nl-NL" smtClean="0"/>
              <a:t>26-5-2020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186503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B087DD6-BB07-45CD-989F-FEA0E9152BE8}" type="datetime1">
              <a:rPr lang="nl-NL" smtClean="0"/>
              <a:t>26-5-2020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154367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0D715BD-A630-435C-A653-16C52A060F8E}" type="datetime1">
              <a:rPr lang="nl-NL" smtClean="0"/>
              <a:t>26-5-2020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184070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3BF1C000-1E5E-477E-B36C-61C7F0D05F55}" type="datetime1">
              <a:rPr lang="nl-NL" smtClean="0"/>
              <a:t>26-5-2020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CAE5C33-2534-7342-A3D9-450E05F52F73}" type="slidenum">
              <a:rPr lang="nl-NL" smtClean="0"/>
              <a:t>‹#›</a:t>
            </a:fld>
            <a:endParaRPr lang="nl-NL"/>
          </a:p>
        </p:txBody>
      </p:sp>
    </p:spTree>
    <p:extLst>
      <p:ext uri="{BB962C8B-B14F-4D97-AF65-F5344CB8AC3E}">
        <p14:creationId xmlns:p14="http://schemas.microsoft.com/office/powerpoint/2010/main" val="7106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E2157-B071-442B-9599-2A68327E6A2E}" type="datetime1">
              <a:rPr lang="nl-NL" smtClean="0"/>
              <a:t>26-5-2020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E5C33-2534-7342-A3D9-450E05F52F73}" type="slidenum">
              <a:rPr lang="nl-NL" smtClean="0"/>
              <a:t>‹#›</a:t>
            </a:fld>
            <a:endParaRPr lang="nl-NL"/>
          </a:p>
        </p:txBody>
      </p:sp>
    </p:spTree>
    <p:extLst>
      <p:ext uri="{BB962C8B-B14F-4D97-AF65-F5344CB8AC3E}">
        <p14:creationId xmlns:p14="http://schemas.microsoft.com/office/powerpoint/2010/main" val="50785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653897"/>
            <a:ext cx="9144000" cy="1693408"/>
          </a:xfrm>
          <a:solidFill>
            <a:schemeClr val="accent6">
              <a:lumMod val="60000"/>
              <a:lumOff val="40000"/>
            </a:schemeClr>
          </a:solidFill>
        </p:spPr>
        <p:txBody>
          <a:bodyPr/>
          <a:lstStyle/>
          <a:p>
            <a:r>
              <a:rPr lang="en-CA" b="1" dirty="0" smtClean="0"/>
              <a:t>Networking and Mobilization</a:t>
            </a:r>
            <a:br>
              <a:rPr lang="en-CA" b="1" dirty="0" smtClean="0"/>
            </a:br>
            <a:r>
              <a:rPr lang="en-CA" sz="3600" b="1" dirty="0" smtClean="0"/>
              <a:t>Building Project Support </a:t>
            </a:r>
            <a:endParaRPr lang="en-CA" b="1" dirty="0"/>
          </a:p>
        </p:txBody>
      </p:sp>
      <p:sp>
        <p:nvSpPr>
          <p:cNvPr id="7" name="Subtitle 6"/>
          <p:cNvSpPr>
            <a:spLocks noGrp="1"/>
          </p:cNvSpPr>
          <p:nvPr>
            <p:ph type="subTitle" idx="1"/>
          </p:nvPr>
        </p:nvSpPr>
        <p:spPr>
          <a:xfrm>
            <a:off x="1476829" y="5233112"/>
            <a:ext cx="9144000" cy="1655762"/>
          </a:xfrm>
        </p:spPr>
        <p:txBody>
          <a:bodyPr/>
          <a:lstStyle/>
          <a:p>
            <a:endParaRPr lang="en-CA" b="1" dirty="0" smtClean="0"/>
          </a:p>
          <a:p>
            <a:r>
              <a:rPr lang="en-CA" b="1" dirty="0" smtClean="0"/>
              <a:t>May 2018</a:t>
            </a:r>
          </a:p>
          <a:p>
            <a:r>
              <a:rPr lang="en-CA" b="1" dirty="0" smtClean="0"/>
              <a:t>Jeff </a:t>
            </a:r>
            <a:r>
              <a:rPr lang="en-CA" b="1" dirty="0" smtClean="0"/>
              <a:t>Fox</a:t>
            </a:r>
            <a:endParaRPr lang="en-CA" b="1" dirty="0"/>
          </a:p>
        </p:txBody>
      </p:sp>
      <p:sp>
        <p:nvSpPr>
          <p:cNvPr id="8" name="Slide Number Placeholder 7"/>
          <p:cNvSpPr>
            <a:spLocks noGrp="1"/>
          </p:cNvSpPr>
          <p:nvPr>
            <p:ph type="sldNum" sz="quarter" idx="12"/>
          </p:nvPr>
        </p:nvSpPr>
        <p:spPr/>
        <p:txBody>
          <a:bodyPr/>
          <a:lstStyle/>
          <a:p>
            <a:fld id="{5CAE5C33-2534-7342-A3D9-450E05F52F73}" type="slidenum">
              <a:rPr lang="nl-NL" smtClean="0"/>
              <a:t>1</a:t>
            </a:fld>
            <a:endParaRPr lang="nl-NL"/>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471" y="2511188"/>
            <a:ext cx="3742357" cy="300250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9" y="2511188"/>
            <a:ext cx="3648501" cy="3002508"/>
          </a:xfrm>
          <a:prstGeom prst="rect">
            <a:avLst/>
          </a:prstGeom>
        </p:spPr>
      </p:pic>
    </p:spTree>
    <p:extLst>
      <p:ext uri="{BB962C8B-B14F-4D97-AF65-F5344CB8AC3E}">
        <p14:creationId xmlns:p14="http://schemas.microsoft.com/office/powerpoint/2010/main" val="388131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E882571-0F2E-4391-A6DD-605BADA285C0}" type="slidenum">
              <a:rPr lang="nl-NL">
                <a:solidFill>
                  <a:prstClr val="black">
                    <a:tint val="75000"/>
                  </a:prstClr>
                </a:solidFill>
              </a:rPr>
              <a:pPr>
                <a:defRPr/>
              </a:pPr>
              <a:t>10</a:t>
            </a:fld>
            <a:endParaRPr lang="nl-NL">
              <a:solidFill>
                <a:prstClr val="black">
                  <a:tint val="75000"/>
                </a:prstClr>
              </a:solidFill>
            </a:endParaRPr>
          </a:p>
        </p:txBody>
      </p:sp>
      <p:pic>
        <p:nvPicPr>
          <p:cNvPr id="9318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2032000" y="103187"/>
            <a:ext cx="7543800" cy="661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516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ctr"/>
            <a:r>
              <a:rPr lang="en-CA" sz="6000" b="1" dirty="0" smtClean="0"/>
              <a:t>Maintain the Relationship</a:t>
            </a:r>
            <a:endParaRPr lang="en-CA" sz="6000" b="1" dirty="0"/>
          </a:p>
        </p:txBody>
      </p:sp>
      <p:sp>
        <p:nvSpPr>
          <p:cNvPr id="3" name="Content Placeholder 2"/>
          <p:cNvSpPr>
            <a:spLocks noGrp="1"/>
          </p:cNvSpPr>
          <p:nvPr>
            <p:ph sz="half" idx="1"/>
          </p:nvPr>
        </p:nvSpPr>
        <p:spPr/>
        <p:txBody>
          <a:bodyPr/>
          <a:lstStyle/>
          <a:p>
            <a:r>
              <a:rPr lang="en-CA" sz="3600" dirty="0" smtClean="0"/>
              <a:t>Regular contact</a:t>
            </a:r>
          </a:p>
          <a:p>
            <a:r>
              <a:rPr lang="en-CA" sz="3600" dirty="0" smtClean="0"/>
              <a:t>Respectful frequency</a:t>
            </a:r>
          </a:p>
          <a:p>
            <a:r>
              <a:rPr lang="en-CA" sz="3600" dirty="0" smtClean="0"/>
              <a:t>Levels of engagement</a:t>
            </a:r>
          </a:p>
          <a:p>
            <a:r>
              <a:rPr lang="en-CA" sz="3600" dirty="0" smtClean="0"/>
              <a:t>Social media profile</a:t>
            </a:r>
          </a:p>
          <a:p>
            <a:r>
              <a:rPr lang="en-CA" sz="3600" dirty="0" smtClean="0"/>
              <a:t>Maintain the intrigue and momentum</a:t>
            </a:r>
          </a:p>
          <a:p>
            <a:r>
              <a:rPr lang="en-CA" sz="3600" dirty="0" smtClean="0"/>
              <a:t>Celebrate progress</a:t>
            </a:r>
          </a:p>
          <a:p>
            <a:endParaRPr lang="en-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6087" y="2034381"/>
            <a:ext cx="3933825" cy="3933825"/>
          </a:xfrm>
        </p:spPr>
      </p:pic>
      <p:sp>
        <p:nvSpPr>
          <p:cNvPr id="4" name="Slide Number Placeholder 3"/>
          <p:cNvSpPr>
            <a:spLocks noGrp="1"/>
          </p:cNvSpPr>
          <p:nvPr>
            <p:ph type="sldNum" sz="quarter" idx="12"/>
          </p:nvPr>
        </p:nvSpPr>
        <p:spPr/>
        <p:txBody>
          <a:bodyPr/>
          <a:lstStyle/>
          <a:p>
            <a:fld id="{5CAE5C33-2534-7342-A3D9-450E05F52F73}" type="slidenum">
              <a:rPr lang="nl-NL" smtClean="0"/>
              <a:t>11</a:t>
            </a:fld>
            <a:endParaRPr lang="nl-NL"/>
          </a:p>
        </p:txBody>
      </p:sp>
    </p:spTree>
    <p:extLst>
      <p:ext uri="{BB962C8B-B14F-4D97-AF65-F5344CB8AC3E}">
        <p14:creationId xmlns:p14="http://schemas.microsoft.com/office/powerpoint/2010/main" val="199156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solidFill>
              <a:schemeClr val="tx1"/>
            </a:solidFill>
          </a:ln>
        </p:spPr>
        <p:txBody>
          <a:bodyPr>
            <a:normAutofit/>
          </a:bodyPr>
          <a:lstStyle/>
          <a:p>
            <a:pPr algn="ctr"/>
            <a:r>
              <a:rPr lang="en-US" sz="6000" b="1" dirty="0" smtClean="0">
                <a:solidFill>
                  <a:schemeClr val="bg1"/>
                </a:solidFill>
              </a:rPr>
              <a:t>Network Tips and Tricks</a:t>
            </a:r>
            <a:endParaRPr lang="en-US" sz="6000" b="1" dirty="0">
              <a:solidFill>
                <a:schemeClr val="bg1"/>
              </a:solidFill>
            </a:endParaRPr>
          </a:p>
        </p:txBody>
      </p:sp>
      <p:sp>
        <p:nvSpPr>
          <p:cNvPr id="3" name="Content Placeholder 2"/>
          <p:cNvSpPr>
            <a:spLocks noGrp="1"/>
          </p:cNvSpPr>
          <p:nvPr>
            <p:ph idx="1"/>
          </p:nvPr>
        </p:nvSpPr>
        <p:spPr>
          <a:xfrm>
            <a:off x="838200" y="1852278"/>
            <a:ext cx="8229600" cy="4525963"/>
          </a:xfrm>
        </p:spPr>
        <p:txBody>
          <a:bodyPr/>
          <a:lstStyle/>
          <a:p>
            <a:pPr marL="514350" indent="-514350">
              <a:buAutoNum type="arabicPeriod"/>
            </a:pPr>
            <a:r>
              <a:rPr lang="en-US" sz="3600" dirty="0" smtClean="0"/>
              <a:t>Listen more, talk less</a:t>
            </a:r>
          </a:p>
          <a:p>
            <a:pPr marL="514350" indent="-514350">
              <a:buAutoNum type="arabicPeriod"/>
            </a:pPr>
            <a:r>
              <a:rPr lang="en-US" sz="3600" dirty="0" smtClean="0"/>
              <a:t>People like to talk about themselves</a:t>
            </a:r>
          </a:p>
          <a:p>
            <a:pPr marL="514350" indent="-514350">
              <a:buAutoNum type="arabicPeriod"/>
            </a:pPr>
            <a:r>
              <a:rPr lang="en-US" sz="3600" dirty="0" smtClean="0"/>
              <a:t>Follow up immediately </a:t>
            </a:r>
          </a:p>
          <a:p>
            <a:pPr marL="514350" indent="-514350">
              <a:buAutoNum type="arabicPeriod"/>
            </a:pPr>
            <a:r>
              <a:rPr lang="en-US" sz="3600" dirty="0" smtClean="0"/>
              <a:t>Find common ground and talk about it</a:t>
            </a:r>
          </a:p>
          <a:p>
            <a:pPr marL="514350" indent="-514350">
              <a:buAutoNum type="arabicPeriod"/>
            </a:pPr>
            <a:r>
              <a:rPr lang="en-US" sz="3600" dirty="0" smtClean="0"/>
              <a:t>Give compliments </a:t>
            </a:r>
          </a:p>
          <a:p>
            <a:pPr marL="514350" indent="-514350">
              <a:buAutoNum type="arabicPeriod"/>
            </a:pPr>
            <a:r>
              <a:rPr lang="en-US" sz="3600" dirty="0" smtClean="0"/>
              <a:t>Ask open ended questions</a:t>
            </a:r>
          </a:p>
        </p:txBody>
      </p:sp>
      <p:sp>
        <p:nvSpPr>
          <p:cNvPr id="4" name="Slide Number Placeholder 3"/>
          <p:cNvSpPr>
            <a:spLocks noGrp="1"/>
          </p:cNvSpPr>
          <p:nvPr>
            <p:ph type="sldNum" sz="quarter" idx="12"/>
          </p:nvPr>
        </p:nvSpPr>
        <p:spPr/>
        <p:txBody>
          <a:bodyPr/>
          <a:lstStyle/>
          <a:p>
            <a:pPr>
              <a:defRPr/>
            </a:pPr>
            <a:fld id="{DD92AB0C-EC7E-466E-9C40-C1CD0FAC906E}" type="slidenum">
              <a:rPr lang="nl-NL" smtClean="0"/>
              <a:pPr>
                <a:defRPr/>
              </a:pPr>
              <a:t>12</a:t>
            </a:fld>
            <a:endParaRPr lang="nl-NL"/>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528" y="4189862"/>
            <a:ext cx="3352800" cy="216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845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solidFill>
              <a:schemeClr val="tx1"/>
            </a:solidFill>
          </a:ln>
        </p:spPr>
        <p:txBody>
          <a:bodyPr>
            <a:normAutofit/>
          </a:bodyPr>
          <a:lstStyle/>
          <a:p>
            <a:pPr algn="ctr"/>
            <a:r>
              <a:rPr lang="en-US" sz="6000" b="1" dirty="0" smtClean="0">
                <a:solidFill>
                  <a:schemeClr val="bg1"/>
                </a:solidFill>
              </a:rPr>
              <a:t>Network Tips and Tricks II</a:t>
            </a:r>
            <a:endParaRPr lang="en-US" sz="6000" b="1" dirty="0">
              <a:solidFill>
                <a:schemeClr val="bg1"/>
              </a:solidFill>
            </a:endParaRPr>
          </a:p>
        </p:txBody>
      </p:sp>
      <p:sp>
        <p:nvSpPr>
          <p:cNvPr id="3" name="Content Placeholder 2"/>
          <p:cNvSpPr>
            <a:spLocks noGrp="1"/>
          </p:cNvSpPr>
          <p:nvPr>
            <p:ph idx="1"/>
          </p:nvPr>
        </p:nvSpPr>
        <p:spPr>
          <a:xfrm>
            <a:off x="943970" y="1855954"/>
            <a:ext cx="8229600" cy="4525963"/>
          </a:xfrm>
        </p:spPr>
        <p:txBody>
          <a:bodyPr>
            <a:normAutofit/>
          </a:bodyPr>
          <a:lstStyle/>
          <a:p>
            <a:pPr marL="0" indent="0">
              <a:buNone/>
            </a:pPr>
            <a:r>
              <a:rPr lang="en-US" sz="3600" dirty="0" smtClean="0"/>
              <a:t>7. Have an elevator pitch</a:t>
            </a:r>
          </a:p>
          <a:p>
            <a:pPr marL="0" indent="0">
              <a:buNone/>
            </a:pPr>
            <a:r>
              <a:rPr lang="en-US" sz="3600" dirty="0" smtClean="0"/>
              <a:t>8. Set clear goals</a:t>
            </a:r>
          </a:p>
          <a:p>
            <a:pPr marL="0" indent="0">
              <a:buNone/>
            </a:pPr>
            <a:r>
              <a:rPr lang="en-US" sz="3600" dirty="0"/>
              <a:t>9</a:t>
            </a:r>
            <a:r>
              <a:rPr lang="en-US" sz="3600" dirty="0" smtClean="0"/>
              <a:t>. Remember names and details </a:t>
            </a:r>
          </a:p>
          <a:p>
            <a:pPr marL="0" indent="0">
              <a:buNone/>
            </a:pPr>
            <a:r>
              <a:rPr lang="en-US" sz="3600" dirty="0" smtClean="0"/>
              <a:t>10. First impressions are important</a:t>
            </a:r>
          </a:p>
          <a:p>
            <a:pPr marL="0" indent="0">
              <a:buNone/>
            </a:pPr>
            <a:r>
              <a:rPr lang="en-US" sz="3600" dirty="0" smtClean="0"/>
              <a:t>11. Record outcomes</a:t>
            </a:r>
          </a:p>
          <a:p>
            <a:pPr marL="0" indent="0">
              <a:buNone/>
            </a:pPr>
            <a:r>
              <a:rPr lang="en-US" sz="3600" dirty="0" smtClean="0"/>
              <a:t>12. Be remembered</a:t>
            </a:r>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DD92AB0C-EC7E-466E-9C40-C1CD0FAC906E}" type="slidenum">
              <a:rPr lang="nl-NL" smtClean="0"/>
              <a:pPr>
                <a:defRPr/>
              </a:pPr>
              <a:t>13</a:t>
            </a:fld>
            <a:endParaRPr lang="nl-NL"/>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4343400"/>
            <a:ext cx="4838700"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33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pPr algn="ctr"/>
            <a:r>
              <a:rPr lang="en-CA" sz="6000" b="1" dirty="0" smtClean="0"/>
              <a:t>New Network Options</a:t>
            </a:r>
            <a:endParaRPr lang="en-CA" sz="6000" b="1" dirty="0"/>
          </a:p>
        </p:txBody>
      </p:sp>
      <p:sp>
        <p:nvSpPr>
          <p:cNvPr id="3" name="Content Placeholder 2"/>
          <p:cNvSpPr>
            <a:spLocks noGrp="1"/>
          </p:cNvSpPr>
          <p:nvPr>
            <p:ph sz="half" idx="1"/>
          </p:nvPr>
        </p:nvSpPr>
        <p:spPr>
          <a:xfrm>
            <a:off x="914400" y="2072368"/>
            <a:ext cx="5181600" cy="4351338"/>
          </a:xfrm>
        </p:spPr>
        <p:txBody>
          <a:bodyPr>
            <a:normAutofit/>
          </a:bodyPr>
          <a:lstStyle/>
          <a:p>
            <a:pPr marL="0" indent="0" algn="ctr">
              <a:buNone/>
            </a:pPr>
            <a:r>
              <a:rPr lang="en-CA" sz="4000" dirty="0" smtClean="0"/>
              <a:t>Identify 5 people of influence who have not played a role in your project to date and map out a timeline to contact them for their support.</a:t>
            </a:r>
            <a:endParaRPr lang="en-CA" sz="40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20114" y="2075543"/>
            <a:ext cx="3875315" cy="3744686"/>
          </a:xfrm>
        </p:spPr>
      </p:pic>
      <p:sp>
        <p:nvSpPr>
          <p:cNvPr id="4" name="Slide Number Placeholder 3"/>
          <p:cNvSpPr>
            <a:spLocks noGrp="1"/>
          </p:cNvSpPr>
          <p:nvPr>
            <p:ph type="sldNum" sz="quarter" idx="12"/>
          </p:nvPr>
        </p:nvSpPr>
        <p:spPr/>
        <p:txBody>
          <a:bodyPr/>
          <a:lstStyle/>
          <a:p>
            <a:fld id="{5CAE5C33-2534-7342-A3D9-450E05F52F73}" type="slidenum">
              <a:rPr lang="nl-NL" smtClean="0"/>
              <a:t>14</a:t>
            </a:fld>
            <a:endParaRPr lang="nl-NL"/>
          </a:p>
        </p:txBody>
      </p:sp>
    </p:spTree>
    <p:extLst>
      <p:ext uri="{BB962C8B-B14F-4D97-AF65-F5344CB8AC3E}">
        <p14:creationId xmlns:p14="http://schemas.microsoft.com/office/powerpoint/2010/main" val="210065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ctr"/>
            <a:r>
              <a:rPr lang="en-CA" sz="6000" b="1" dirty="0" smtClean="0"/>
              <a:t>What is Mobilization?</a:t>
            </a:r>
            <a:endParaRPr lang="en-CA" sz="6000" b="1"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979762"/>
            <a:ext cx="5181600" cy="4043064"/>
          </a:xfrm>
        </p:spPr>
      </p:pic>
      <p:sp>
        <p:nvSpPr>
          <p:cNvPr id="4" name="Content Placeholder 3"/>
          <p:cNvSpPr>
            <a:spLocks noGrp="1"/>
          </p:cNvSpPr>
          <p:nvPr>
            <p:ph sz="half" idx="2"/>
          </p:nvPr>
        </p:nvSpPr>
        <p:spPr/>
        <p:txBody>
          <a:bodyPr/>
          <a:lstStyle/>
          <a:p>
            <a:pPr marL="0" indent="0" algn="ctr">
              <a:buNone/>
            </a:pPr>
            <a:r>
              <a:rPr lang="en-CA" b="1" dirty="0" smtClean="0"/>
              <a:t>Mobilization</a:t>
            </a:r>
            <a:r>
              <a:rPr lang="en-CA" dirty="0" smtClean="0"/>
              <a:t> </a:t>
            </a:r>
            <a:r>
              <a:rPr lang="en-CA" dirty="0"/>
              <a:t>has been defined as a capacity building process through which community individuals, </a:t>
            </a:r>
            <a:r>
              <a:rPr lang="en-CA" dirty="0" smtClean="0"/>
              <a:t>groups </a:t>
            </a:r>
            <a:r>
              <a:rPr lang="en-CA" dirty="0"/>
              <a:t>or </a:t>
            </a:r>
            <a:r>
              <a:rPr lang="en-CA" dirty="0" smtClean="0"/>
              <a:t>organizations; </a:t>
            </a:r>
            <a:r>
              <a:rPr lang="en-CA" dirty="0"/>
              <a:t>plan, carry </a:t>
            </a:r>
            <a:r>
              <a:rPr lang="en-CA" dirty="0" smtClean="0"/>
              <a:t>out, promote or </a:t>
            </a:r>
            <a:r>
              <a:rPr lang="en-CA" dirty="0"/>
              <a:t>evaluate activities on a participatory and sustained basis to improve </a:t>
            </a:r>
            <a:r>
              <a:rPr lang="en-CA" dirty="0" smtClean="0"/>
              <a:t>community </a:t>
            </a:r>
            <a:r>
              <a:rPr lang="en-CA" dirty="0"/>
              <a:t>needs on their own initiative or stimulated by others.</a:t>
            </a:r>
          </a:p>
        </p:txBody>
      </p:sp>
      <p:sp>
        <p:nvSpPr>
          <p:cNvPr id="3" name="Slide Number Placeholder 2"/>
          <p:cNvSpPr>
            <a:spLocks noGrp="1"/>
          </p:cNvSpPr>
          <p:nvPr>
            <p:ph type="sldNum" sz="quarter" idx="12"/>
          </p:nvPr>
        </p:nvSpPr>
        <p:spPr/>
        <p:txBody>
          <a:bodyPr/>
          <a:lstStyle/>
          <a:p>
            <a:fld id="{5CAE5C33-2534-7342-A3D9-450E05F52F73}" type="slidenum">
              <a:rPr lang="nl-NL" smtClean="0"/>
              <a:t>15</a:t>
            </a:fld>
            <a:endParaRPr lang="nl-NL"/>
          </a:p>
        </p:txBody>
      </p:sp>
    </p:spTree>
    <p:extLst>
      <p:ext uri="{BB962C8B-B14F-4D97-AF65-F5344CB8AC3E}">
        <p14:creationId xmlns:p14="http://schemas.microsoft.com/office/powerpoint/2010/main" val="38149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solidFill>
            <a:schemeClr val="accent2">
              <a:lumMod val="60000"/>
              <a:lumOff val="40000"/>
            </a:schemeClr>
          </a:solidFill>
        </p:spPr>
        <p:txBody>
          <a:bodyPr>
            <a:normAutofit/>
          </a:bodyPr>
          <a:lstStyle/>
          <a:p>
            <a:pPr algn="ctr"/>
            <a:r>
              <a:rPr lang="en-CA" sz="6000" b="1" dirty="0" smtClean="0"/>
              <a:t>Networking vs Mobilization</a:t>
            </a:r>
            <a:endParaRPr lang="en-CA" sz="6000" b="1" dirty="0"/>
          </a:p>
        </p:txBody>
      </p:sp>
      <p:sp>
        <p:nvSpPr>
          <p:cNvPr id="13" name="Left-Right Arrow 12"/>
          <p:cNvSpPr/>
          <p:nvPr/>
        </p:nvSpPr>
        <p:spPr>
          <a:xfrm>
            <a:off x="3436938" y="3906103"/>
            <a:ext cx="5292725" cy="13335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Up-Down Arrow 13"/>
          <p:cNvSpPr/>
          <p:nvPr/>
        </p:nvSpPr>
        <p:spPr>
          <a:xfrm>
            <a:off x="6083301" y="2215415"/>
            <a:ext cx="196850" cy="3514725"/>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15"/>
          <p:cNvSpPr txBox="1"/>
          <p:nvPr/>
        </p:nvSpPr>
        <p:spPr>
          <a:xfrm>
            <a:off x="9174012" y="3490604"/>
            <a:ext cx="1675957" cy="954107"/>
          </a:xfrm>
          <a:prstGeom prst="rect">
            <a:avLst/>
          </a:prstGeom>
          <a:noFill/>
        </p:spPr>
        <p:txBody>
          <a:bodyPr wrap="square" rtlCol="0">
            <a:spAutoFit/>
          </a:bodyPr>
          <a:lstStyle/>
          <a:p>
            <a:r>
              <a:rPr lang="en-CA" sz="2800" b="1" dirty="0" smtClean="0"/>
              <a:t>Broad Outreach</a:t>
            </a:r>
            <a:endParaRPr lang="en-CA" sz="2800" b="1" dirty="0"/>
          </a:p>
        </p:txBody>
      </p:sp>
      <p:sp>
        <p:nvSpPr>
          <p:cNvPr id="17" name="TextBox 16"/>
          <p:cNvSpPr txBox="1"/>
          <p:nvPr/>
        </p:nvSpPr>
        <p:spPr>
          <a:xfrm>
            <a:off x="1508794" y="3490604"/>
            <a:ext cx="1705970" cy="954107"/>
          </a:xfrm>
          <a:prstGeom prst="rect">
            <a:avLst/>
          </a:prstGeom>
          <a:noFill/>
        </p:spPr>
        <p:txBody>
          <a:bodyPr wrap="square" rtlCol="0">
            <a:spAutoFit/>
          </a:bodyPr>
          <a:lstStyle/>
          <a:p>
            <a:r>
              <a:rPr lang="en-CA" sz="2800" b="1" dirty="0" smtClean="0"/>
              <a:t>Targeted Outreach</a:t>
            </a:r>
            <a:endParaRPr lang="en-CA" sz="2800" b="1" dirty="0"/>
          </a:p>
        </p:txBody>
      </p:sp>
      <p:sp>
        <p:nvSpPr>
          <p:cNvPr id="18" name="TextBox 17"/>
          <p:cNvSpPr txBox="1"/>
          <p:nvPr/>
        </p:nvSpPr>
        <p:spPr>
          <a:xfrm>
            <a:off x="5552002" y="1805816"/>
            <a:ext cx="1259447" cy="523220"/>
          </a:xfrm>
          <a:prstGeom prst="rect">
            <a:avLst/>
          </a:prstGeom>
          <a:noFill/>
        </p:spPr>
        <p:txBody>
          <a:bodyPr wrap="none" rtlCol="0">
            <a:spAutoFit/>
          </a:bodyPr>
          <a:lstStyle/>
          <a:p>
            <a:r>
              <a:rPr lang="en-CA" sz="2800" b="1" dirty="0" smtClean="0"/>
              <a:t>Society</a:t>
            </a:r>
            <a:endParaRPr lang="en-CA" sz="2800" b="1" dirty="0"/>
          </a:p>
        </p:txBody>
      </p:sp>
      <p:sp>
        <p:nvSpPr>
          <p:cNvPr id="20" name="TextBox 19"/>
          <p:cNvSpPr txBox="1"/>
          <p:nvPr/>
        </p:nvSpPr>
        <p:spPr>
          <a:xfrm>
            <a:off x="4734824" y="5993258"/>
            <a:ext cx="3090654" cy="523220"/>
          </a:xfrm>
          <a:prstGeom prst="rect">
            <a:avLst/>
          </a:prstGeom>
          <a:noFill/>
        </p:spPr>
        <p:txBody>
          <a:bodyPr wrap="none" rtlCol="0">
            <a:spAutoFit/>
          </a:bodyPr>
          <a:lstStyle/>
          <a:p>
            <a:r>
              <a:rPr lang="en-CA" sz="2800" b="1" dirty="0" smtClean="0"/>
              <a:t>Project Participants</a:t>
            </a:r>
            <a:endParaRPr lang="en-CA" sz="2800" b="1" dirty="0"/>
          </a:p>
        </p:txBody>
      </p:sp>
      <p:sp>
        <p:nvSpPr>
          <p:cNvPr id="21" name="TextBox 20"/>
          <p:cNvSpPr txBox="1"/>
          <p:nvPr/>
        </p:nvSpPr>
        <p:spPr>
          <a:xfrm>
            <a:off x="7456988" y="2667591"/>
            <a:ext cx="2058705" cy="523220"/>
          </a:xfrm>
          <a:prstGeom prst="rect">
            <a:avLst/>
          </a:prstGeom>
          <a:noFill/>
        </p:spPr>
        <p:txBody>
          <a:bodyPr wrap="none" rtlCol="0">
            <a:spAutoFit/>
          </a:bodyPr>
          <a:lstStyle/>
          <a:p>
            <a:r>
              <a:rPr lang="en-CA" sz="2800" b="1" dirty="0" smtClean="0">
                <a:solidFill>
                  <a:srgbClr val="FF0000"/>
                </a:solidFill>
              </a:rPr>
              <a:t>Mobilization</a:t>
            </a:r>
            <a:endParaRPr lang="en-CA" sz="2800" b="1" dirty="0">
              <a:solidFill>
                <a:srgbClr val="FF0000"/>
              </a:solidFill>
            </a:endParaRPr>
          </a:p>
        </p:txBody>
      </p:sp>
      <p:sp>
        <p:nvSpPr>
          <p:cNvPr id="22" name="TextBox 21"/>
          <p:cNvSpPr txBox="1"/>
          <p:nvPr/>
        </p:nvSpPr>
        <p:spPr>
          <a:xfrm>
            <a:off x="2971895" y="5028444"/>
            <a:ext cx="1934569" cy="523220"/>
          </a:xfrm>
          <a:prstGeom prst="rect">
            <a:avLst/>
          </a:prstGeom>
          <a:noFill/>
        </p:spPr>
        <p:txBody>
          <a:bodyPr wrap="none" rtlCol="0">
            <a:spAutoFit/>
          </a:bodyPr>
          <a:lstStyle/>
          <a:p>
            <a:r>
              <a:rPr lang="en-CA" sz="2800" b="1" dirty="0" smtClean="0">
                <a:solidFill>
                  <a:srgbClr val="FF0000"/>
                </a:solidFill>
              </a:rPr>
              <a:t>Networking</a:t>
            </a:r>
            <a:endParaRPr lang="en-CA" sz="2800" b="1" dirty="0">
              <a:solidFill>
                <a:srgbClr val="FF0000"/>
              </a:solidFill>
            </a:endParaRPr>
          </a:p>
        </p:txBody>
      </p:sp>
      <p:sp>
        <p:nvSpPr>
          <p:cNvPr id="2" name="Slide Number Placeholder 1"/>
          <p:cNvSpPr>
            <a:spLocks noGrp="1"/>
          </p:cNvSpPr>
          <p:nvPr>
            <p:ph type="sldNum" sz="quarter" idx="12"/>
          </p:nvPr>
        </p:nvSpPr>
        <p:spPr/>
        <p:txBody>
          <a:bodyPr/>
          <a:lstStyle/>
          <a:p>
            <a:fld id="{5CAE5C33-2534-7342-A3D9-450E05F52F73}" type="slidenum">
              <a:rPr lang="nl-NL" smtClean="0"/>
              <a:t>16</a:t>
            </a:fld>
            <a:endParaRPr lang="nl-NL"/>
          </a:p>
        </p:txBody>
      </p:sp>
    </p:spTree>
    <p:extLst>
      <p:ext uri="{BB962C8B-B14F-4D97-AF65-F5344CB8AC3E}">
        <p14:creationId xmlns:p14="http://schemas.microsoft.com/office/powerpoint/2010/main" val="123913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DC789DD1-7734-4D79-80D9-3481A6F9DB72}" type="slidenum">
              <a:rPr lang="nl-NL"/>
              <a:pPr>
                <a:defRPr/>
              </a:pPr>
              <a:t>17</a:t>
            </a:fld>
            <a:endParaRPr lang="nl-NL"/>
          </a:p>
        </p:txBody>
      </p:sp>
      <p:sp>
        <p:nvSpPr>
          <p:cNvPr id="26625" name="Titel 1"/>
          <p:cNvSpPr>
            <a:spLocks noGrp="1"/>
          </p:cNvSpPr>
          <p:nvPr>
            <p:ph type="title"/>
          </p:nvPr>
        </p:nvSpPr>
        <p:spPr>
          <a:solidFill>
            <a:schemeClr val="accent4">
              <a:lumMod val="60000"/>
              <a:lumOff val="40000"/>
            </a:schemeClr>
          </a:solidFill>
          <a:ln>
            <a:solidFill>
              <a:schemeClr val="tx1"/>
            </a:solidFill>
          </a:ln>
        </p:spPr>
        <p:txBody>
          <a:bodyPr>
            <a:normAutofit/>
          </a:bodyPr>
          <a:lstStyle/>
          <a:p>
            <a:pPr algn="ctr"/>
            <a:r>
              <a:rPr lang="nl-NL" altLang="en-US" sz="6000" b="1" dirty="0" smtClean="0"/>
              <a:t>How Mobilization Helps </a:t>
            </a:r>
          </a:p>
        </p:txBody>
      </p:sp>
      <p:sp>
        <p:nvSpPr>
          <p:cNvPr id="3" name="Tijdelijke aanduiding voor inhoud 2"/>
          <p:cNvSpPr>
            <a:spLocks noGrp="1"/>
          </p:cNvSpPr>
          <p:nvPr>
            <p:ph idx="1"/>
          </p:nvPr>
        </p:nvSpPr>
        <p:spPr>
          <a:xfrm>
            <a:off x="838200" y="1690689"/>
            <a:ext cx="10515600" cy="4892676"/>
          </a:xfrm>
        </p:spPr>
        <p:txBody>
          <a:bodyPr>
            <a:noAutofit/>
          </a:bodyPr>
          <a:lstStyle/>
          <a:p>
            <a:pPr>
              <a:lnSpc>
                <a:spcPct val="80000"/>
              </a:lnSpc>
            </a:pPr>
            <a:endParaRPr lang="nl-NL" altLang="en-US" sz="3200" dirty="0" smtClean="0"/>
          </a:p>
          <a:p>
            <a:pPr>
              <a:lnSpc>
                <a:spcPct val="80000"/>
              </a:lnSpc>
            </a:pPr>
            <a:r>
              <a:rPr lang="nl-NL" altLang="en-US" sz="3200" dirty="0" smtClean="0"/>
              <a:t>Organizes </a:t>
            </a:r>
            <a:r>
              <a:rPr lang="nl-NL" altLang="en-US" sz="3200" dirty="0"/>
              <a:t>popular support = </a:t>
            </a:r>
            <a:r>
              <a:rPr lang="nl-NL" altLang="en-US" sz="3200" dirty="0" smtClean="0"/>
              <a:t>Political </a:t>
            </a:r>
            <a:r>
              <a:rPr lang="nl-NL" altLang="en-US" sz="3200" dirty="0"/>
              <a:t>Capital </a:t>
            </a:r>
          </a:p>
          <a:p>
            <a:pPr>
              <a:lnSpc>
                <a:spcPct val="80000"/>
              </a:lnSpc>
            </a:pPr>
            <a:endParaRPr lang="nl-NL" altLang="en-US" sz="3200" dirty="0"/>
          </a:p>
          <a:p>
            <a:pPr>
              <a:lnSpc>
                <a:spcPct val="80000"/>
              </a:lnSpc>
            </a:pPr>
            <a:r>
              <a:rPr lang="nl-NL" altLang="en-US" sz="3200" dirty="0" smtClean="0"/>
              <a:t>Creates </a:t>
            </a:r>
            <a:r>
              <a:rPr lang="nl-NL" altLang="en-US" sz="3200" dirty="0"/>
              <a:t>critical mass =  </a:t>
            </a:r>
            <a:r>
              <a:rPr lang="nl-NL" altLang="en-US" sz="3200" dirty="0" smtClean="0"/>
              <a:t>Volume and Demand</a:t>
            </a:r>
            <a:endParaRPr lang="nl-NL" altLang="en-US" sz="3200" dirty="0"/>
          </a:p>
          <a:p>
            <a:pPr>
              <a:lnSpc>
                <a:spcPct val="80000"/>
              </a:lnSpc>
            </a:pPr>
            <a:endParaRPr lang="nl-NL" altLang="en-US" sz="3200" dirty="0"/>
          </a:p>
          <a:p>
            <a:pPr>
              <a:lnSpc>
                <a:spcPct val="80000"/>
              </a:lnSpc>
            </a:pPr>
            <a:r>
              <a:rPr lang="nl-NL" altLang="en-US" sz="3200" dirty="0" smtClean="0"/>
              <a:t>Gain </a:t>
            </a:r>
            <a:r>
              <a:rPr lang="nl-NL" altLang="en-US" sz="3200" dirty="0"/>
              <a:t>knowledge and experience = </a:t>
            </a:r>
            <a:r>
              <a:rPr lang="nl-NL" altLang="en-US" sz="3200" dirty="0" smtClean="0"/>
              <a:t>Expertise</a:t>
            </a:r>
            <a:endParaRPr lang="nl-NL" altLang="en-US" sz="3200" dirty="0"/>
          </a:p>
          <a:p>
            <a:pPr>
              <a:lnSpc>
                <a:spcPct val="80000"/>
              </a:lnSpc>
            </a:pPr>
            <a:endParaRPr lang="nl-NL" altLang="en-US" sz="3200" dirty="0"/>
          </a:p>
          <a:p>
            <a:pPr>
              <a:lnSpc>
                <a:spcPct val="80000"/>
              </a:lnSpc>
            </a:pPr>
            <a:r>
              <a:rPr lang="nl-NL" altLang="en-US" sz="3200" dirty="0" smtClean="0"/>
              <a:t>Broadens </a:t>
            </a:r>
            <a:r>
              <a:rPr lang="nl-NL" altLang="en-US" sz="3200" dirty="0"/>
              <a:t>reach + effectiveness = </a:t>
            </a:r>
            <a:r>
              <a:rPr lang="nl-NL" altLang="en-US" sz="3200" dirty="0" smtClean="0"/>
              <a:t>Influence</a:t>
            </a:r>
            <a:endParaRPr lang="nl-NL" altLang="en-US" sz="3200" dirty="0"/>
          </a:p>
        </p:txBody>
      </p:sp>
    </p:spTree>
    <p:extLst>
      <p:ext uri="{BB962C8B-B14F-4D97-AF65-F5344CB8AC3E}">
        <p14:creationId xmlns:p14="http://schemas.microsoft.com/office/powerpoint/2010/main" val="856363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en-CA" sz="6000" b="1" dirty="0" smtClean="0"/>
              <a:t>Mobilization Tools</a:t>
            </a:r>
            <a:endParaRPr lang="en-CA" sz="6000" b="1"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4351338"/>
          </a:xfrm>
        </p:spPr>
      </p:pic>
      <p:sp>
        <p:nvSpPr>
          <p:cNvPr id="6" name="Content Placeholder 5"/>
          <p:cNvSpPr>
            <a:spLocks noGrp="1"/>
          </p:cNvSpPr>
          <p:nvPr>
            <p:ph sz="half" idx="2"/>
          </p:nvPr>
        </p:nvSpPr>
        <p:spPr/>
        <p:txBody>
          <a:bodyPr>
            <a:normAutofit/>
          </a:bodyPr>
          <a:lstStyle/>
          <a:p>
            <a:r>
              <a:rPr lang="en-CA" sz="3600" dirty="0" smtClean="0"/>
              <a:t>Social media</a:t>
            </a:r>
          </a:p>
          <a:p>
            <a:r>
              <a:rPr lang="en-CA" sz="3600" dirty="0" smtClean="0"/>
              <a:t>D2D canvassing</a:t>
            </a:r>
          </a:p>
          <a:p>
            <a:r>
              <a:rPr lang="en-CA" sz="3600" dirty="0" smtClean="0"/>
              <a:t>Phoning</a:t>
            </a:r>
          </a:p>
          <a:p>
            <a:r>
              <a:rPr lang="en-CA" sz="3600" dirty="0" smtClean="0"/>
              <a:t>Theatre</a:t>
            </a:r>
          </a:p>
          <a:p>
            <a:r>
              <a:rPr lang="en-CA" sz="3600" dirty="0" smtClean="0"/>
              <a:t>Mainstreeting</a:t>
            </a:r>
          </a:p>
          <a:p>
            <a:r>
              <a:rPr lang="en-CA" sz="3600" dirty="0" smtClean="0"/>
              <a:t>Networking</a:t>
            </a:r>
          </a:p>
          <a:p>
            <a:r>
              <a:rPr lang="en-CA" sz="3600" dirty="0" smtClean="0"/>
              <a:t>Word of mouth</a:t>
            </a:r>
            <a:endParaRPr lang="en-CA" sz="3600" dirty="0"/>
          </a:p>
        </p:txBody>
      </p:sp>
      <p:sp>
        <p:nvSpPr>
          <p:cNvPr id="4" name="Slide Number Placeholder 3"/>
          <p:cNvSpPr>
            <a:spLocks noGrp="1"/>
          </p:cNvSpPr>
          <p:nvPr>
            <p:ph type="sldNum" sz="quarter" idx="12"/>
          </p:nvPr>
        </p:nvSpPr>
        <p:spPr/>
        <p:txBody>
          <a:bodyPr/>
          <a:lstStyle/>
          <a:p>
            <a:fld id="{5CAE5C33-2534-7342-A3D9-450E05F52F73}" type="slidenum">
              <a:rPr lang="nl-NL" smtClean="0"/>
              <a:t>18</a:t>
            </a:fld>
            <a:endParaRPr lang="nl-NL"/>
          </a:p>
        </p:txBody>
      </p:sp>
    </p:spTree>
    <p:extLst>
      <p:ext uri="{BB962C8B-B14F-4D97-AF65-F5344CB8AC3E}">
        <p14:creationId xmlns:p14="http://schemas.microsoft.com/office/powerpoint/2010/main" val="248136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2B74792-14CB-40C8-9AC3-A031B698C36E}" type="slidenum">
              <a:rPr lang="nl-NL"/>
              <a:pPr>
                <a:defRPr/>
              </a:pPr>
              <a:t>19</a:t>
            </a:fld>
            <a:endParaRPr lang="nl-NL"/>
          </a:p>
        </p:txBody>
      </p:sp>
      <p:sp>
        <p:nvSpPr>
          <p:cNvPr id="30721" name="Titel 1"/>
          <p:cNvSpPr>
            <a:spLocks noGrp="1"/>
          </p:cNvSpPr>
          <p:nvPr>
            <p:ph type="title"/>
          </p:nvPr>
        </p:nvSpPr>
        <p:spPr>
          <a:solidFill>
            <a:srgbClr val="FF0000"/>
          </a:solidFill>
          <a:ln>
            <a:solidFill>
              <a:schemeClr val="tx1"/>
            </a:solidFill>
          </a:ln>
        </p:spPr>
        <p:txBody>
          <a:bodyPr>
            <a:normAutofit/>
          </a:bodyPr>
          <a:lstStyle/>
          <a:p>
            <a:pPr algn="ctr"/>
            <a:r>
              <a:rPr lang="nl-NL" altLang="en-US" sz="6000" b="1" dirty="0" smtClean="0"/>
              <a:t>Five Questions </a:t>
            </a:r>
          </a:p>
        </p:txBody>
      </p:sp>
      <p:sp>
        <p:nvSpPr>
          <p:cNvPr id="3" name="Tijdelijke aanduiding voor inhoud 2"/>
          <p:cNvSpPr>
            <a:spLocks noGrp="1"/>
          </p:cNvSpPr>
          <p:nvPr>
            <p:ph idx="1"/>
          </p:nvPr>
        </p:nvSpPr>
        <p:spPr/>
        <p:txBody>
          <a:bodyPr>
            <a:normAutofit fontScale="77500" lnSpcReduction="20000"/>
          </a:bodyPr>
          <a:lstStyle/>
          <a:p>
            <a:pPr marL="0" indent="0">
              <a:buNone/>
            </a:pPr>
            <a:endParaRPr lang="nl-NL" altLang="en-US" sz="3000" dirty="0"/>
          </a:p>
          <a:p>
            <a:pPr marL="0" indent="0">
              <a:buFont typeface="Arial" charset="0"/>
              <a:buAutoNum type="arabicPeriod"/>
            </a:pPr>
            <a:r>
              <a:rPr lang="nl-NL" altLang="en-US" sz="3000" dirty="0"/>
              <a:t> </a:t>
            </a:r>
            <a:r>
              <a:rPr lang="nl-NL" altLang="en-US" sz="3500" dirty="0"/>
              <a:t>What </a:t>
            </a:r>
            <a:r>
              <a:rPr lang="nl-NL" altLang="en-US" sz="3500" dirty="0" smtClean="0"/>
              <a:t>are </a:t>
            </a:r>
            <a:r>
              <a:rPr lang="nl-NL" altLang="en-US" sz="3500" dirty="0"/>
              <a:t>your mobilization </a:t>
            </a:r>
            <a:r>
              <a:rPr lang="nl-NL" altLang="en-US" sz="3500" dirty="0" smtClean="0"/>
              <a:t>goals? </a:t>
            </a:r>
            <a:endParaRPr lang="nl-NL" altLang="en-US" sz="3500" dirty="0"/>
          </a:p>
          <a:p>
            <a:pPr marL="0" indent="0">
              <a:buNone/>
            </a:pPr>
            <a:endParaRPr lang="nl-NL" altLang="en-US" sz="3500" dirty="0"/>
          </a:p>
          <a:p>
            <a:pPr marL="0" indent="0">
              <a:buNone/>
            </a:pPr>
            <a:r>
              <a:rPr lang="nl-NL" altLang="en-US" sz="3500" dirty="0"/>
              <a:t>2. What makes </a:t>
            </a:r>
            <a:r>
              <a:rPr lang="nl-NL" altLang="en-US" sz="3500" dirty="0" smtClean="0"/>
              <a:t>your project different? </a:t>
            </a:r>
            <a:endParaRPr lang="nl-NL" altLang="en-US" sz="3500" dirty="0"/>
          </a:p>
          <a:p>
            <a:pPr marL="0" indent="0">
              <a:buNone/>
            </a:pPr>
            <a:endParaRPr lang="nl-NL" altLang="en-US" sz="3500" dirty="0"/>
          </a:p>
          <a:p>
            <a:pPr marL="0" indent="0">
              <a:buNone/>
            </a:pPr>
            <a:r>
              <a:rPr lang="nl-NL" altLang="en-US" sz="3500" dirty="0"/>
              <a:t>3. What is your </a:t>
            </a:r>
            <a:r>
              <a:rPr lang="nl-NL" altLang="en-US" sz="3500" dirty="0" smtClean="0"/>
              <a:t>organizing platform</a:t>
            </a:r>
            <a:r>
              <a:rPr lang="nl-NL" altLang="en-US" sz="3500" dirty="0"/>
              <a:t>? </a:t>
            </a:r>
          </a:p>
          <a:p>
            <a:pPr marL="0" indent="0"/>
            <a:endParaRPr lang="nl-NL" altLang="en-US" sz="3500" dirty="0"/>
          </a:p>
          <a:p>
            <a:pPr marL="0" indent="0">
              <a:buNone/>
            </a:pPr>
            <a:r>
              <a:rPr lang="nl-NL" altLang="en-US" sz="3500" dirty="0"/>
              <a:t>4. Who are you targetting?</a:t>
            </a:r>
          </a:p>
          <a:p>
            <a:pPr marL="0" indent="0"/>
            <a:endParaRPr lang="nl-NL" altLang="en-US" sz="3500" dirty="0"/>
          </a:p>
          <a:p>
            <a:pPr marL="0" indent="0">
              <a:buNone/>
            </a:pPr>
            <a:r>
              <a:rPr lang="nl-NL" altLang="en-US" sz="3500" dirty="0"/>
              <a:t>5. How are you going to mobilize your target group?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828800"/>
            <a:ext cx="3505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956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pPr algn="ctr"/>
            <a:r>
              <a:rPr lang="en-CA" sz="6000" b="1" dirty="0" smtClean="0"/>
              <a:t>What is a Network?</a:t>
            </a:r>
            <a:endParaRPr lang="en-CA" sz="6000" b="1" dirty="0"/>
          </a:p>
        </p:txBody>
      </p:sp>
      <p:sp>
        <p:nvSpPr>
          <p:cNvPr id="4" name="Content Placeholder 3"/>
          <p:cNvSpPr>
            <a:spLocks noGrp="1"/>
          </p:cNvSpPr>
          <p:nvPr>
            <p:ph sz="half" idx="1"/>
          </p:nvPr>
        </p:nvSpPr>
        <p:spPr>
          <a:xfrm>
            <a:off x="914400" y="2096294"/>
            <a:ext cx="5181600" cy="4351338"/>
          </a:xfrm>
        </p:spPr>
        <p:txBody>
          <a:bodyPr>
            <a:normAutofit/>
          </a:bodyPr>
          <a:lstStyle/>
          <a:p>
            <a:pPr marL="0" indent="0" algn="ctr">
              <a:buNone/>
            </a:pPr>
            <a:r>
              <a:rPr lang="en-CA" sz="4400" dirty="0" smtClean="0"/>
              <a:t>“A </a:t>
            </a:r>
            <a:r>
              <a:rPr lang="en-CA" sz="4400" b="1" dirty="0" smtClean="0"/>
              <a:t>network</a:t>
            </a:r>
            <a:r>
              <a:rPr lang="en-CA" sz="4400" dirty="0" smtClean="0"/>
              <a:t> </a:t>
            </a:r>
            <a:r>
              <a:rPr lang="en-CA" sz="4400" dirty="0"/>
              <a:t>is a set of </a:t>
            </a:r>
            <a:r>
              <a:rPr lang="en-CA" sz="4400" dirty="0" smtClean="0"/>
              <a:t>people </a:t>
            </a:r>
            <a:r>
              <a:rPr lang="en-CA" sz="4400" dirty="0"/>
              <a:t>known to </a:t>
            </a:r>
            <a:r>
              <a:rPr lang="en-CA" sz="4400" dirty="0" smtClean="0"/>
              <a:t>you, </a:t>
            </a:r>
            <a:r>
              <a:rPr lang="en-CA" sz="4400" dirty="0"/>
              <a:t>with whom </a:t>
            </a:r>
            <a:r>
              <a:rPr lang="en-CA" sz="4400" dirty="0" smtClean="0"/>
              <a:t>you could interact with </a:t>
            </a:r>
            <a:r>
              <a:rPr lang="en-CA" sz="4400" dirty="0"/>
              <a:t>to support a given set of activities</a:t>
            </a:r>
            <a:r>
              <a:rPr lang="en-CA" sz="4400" dirty="0" smtClean="0"/>
              <a:t>.”</a:t>
            </a:r>
            <a:endParaRPr lang="en-CA" sz="4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3000" y="2096294"/>
            <a:ext cx="5080000" cy="3810000"/>
          </a:xfrm>
        </p:spPr>
      </p:pic>
      <p:sp>
        <p:nvSpPr>
          <p:cNvPr id="3" name="Slide Number Placeholder 2"/>
          <p:cNvSpPr>
            <a:spLocks noGrp="1"/>
          </p:cNvSpPr>
          <p:nvPr>
            <p:ph type="sldNum" sz="quarter" idx="12"/>
          </p:nvPr>
        </p:nvSpPr>
        <p:spPr/>
        <p:txBody>
          <a:bodyPr/>
          <a:lstStyle/>
          <a:p>
            <a:fld id="{5CAE5C33-2534-7342-A3D9-450E05F52F73}" type="slidenum">
              <a:rPr lang="nl-NL" smtClean="0"/>
              <a:t>2</a:t>
            </a:fld>
            <a:endParaRPr lang="nl-NL"/>
          </a:p>
        </p:txBody>
      </p:sp>
    </p:spTree>
    <p:extLst>
      <p:ext uri="{BB962C8B-B14F-4D97-AF65-F5344CB8AC3E}">
        <p14:creationId xmlns:p14="http://schemas.microsoft.com/office/powerpoint/2010/main" val="182612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704770-1FC7-4A88-9B20-D2250A93377A}" type="slidenum">
              <a:rPr lang="en-US" smtClean="0"/>
              <a:t>20</a:t>
            </a:fld>
            <a:endParaRPr lang="en-US"/>
          </a:p>
        </p:txBody>
      </p:sp>
      <p:graphicFrame>
        <p:nvGraphicFramePr>
          <p:cNvPr id="5" name="Content Placeholder 4"/>
          <p:cNvGraphicFramePr>
            <a:graphicFrameLocks noGrp="1"/>
          </p:cNvGraphicFramePr>
          <p:nvPr>
            <p:ph idx="1"/>
            <p:extLst/>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8308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solidFill>
            <a:srgbClr val="00B0F0"/>
          </a:solidFill>
          <a:ln>
            <a:solidFill>
              <a:schemeClr val="tx1"/>
            </a:solidFill>
          </a:ln>
        </p:spPr>
        <p:txBody>
          <a:bodyPr>
            <a:normAutofit fontScale="90000"/>
          </a:bodyPr>
          <a:lstStyle/>
          <a:p>
            <a:pPr algn="ctr" eaLnBrk="1" hangingPunct="1">
              <a:defRPr/>
            </a:pPr>
            <a:r>
              <a:rPr lang="nl-NL" sz="6000" b="1" dirty="0" smtClean="0">
                <a:ea typeface="+mj-ea"/>
              </a:rPr>
              <a:t>Research: The Foundation of Success</a:t>
            </a:r>
          </a:p>
        </p:txBody>
      </p:sp>
      <p:sp>
        <p:nvSpPr>
          <p:cNvPr id="47107" name="Rectangle 3"/>
          <p:cNvSpPr>
            <a:spLocks noGrp="1" noChangeArrowheads="1"/>
          </p:cNvSpPr>
          <p:nvPr>
            <p:ph type="body" idx="1"/>
          </p:nvPr>
        </p:nvSpPr>
        <p:spPr>
          <a:xfrm>
            <a:off x="838200" y="1828801"/>
            <a:ext cx="10515600" cy="4525963"/>
          </a:xfrm>
        </p:spPr>
        <p:txBody>
          <a:bodyPr>
            <a:normAutofit/>
          </a:bodyPr>
          <a:lstStyle/>
          <a:p>
            <a:pPr eaLnBrk="1" hangingPunct="1">
              <a:lnSpc>
                <a:spcPct val="80000"/>
              </a:lnSpc>
            </a:pPr>
            <a:r>
              <a:rPr lang="en-GB" altLang="en-US" sz="3200" dirty="0" smtClean="0"/>
              <a:t>Opinion polls</a:t>
            </a:r>
          </a:p>
          <a:p>
            <a:pPr eaLnBrk="1" hangingPunct="1">
              <a:lnSpc>
                <a:spcPct val="80000"/>
              </a:lnSpc>
            </a:pPr>
            <a:r>
              <a:rPr lang="en-GB" altLang="en-US" sz="3200" dirty="0" smtClean="0"/>
              <a:t>Focus Groups</a:t>
            </a:r>
            <a:endParaRPr lang="en-GB" altLang="en-US" sz="3200" b="1" dirty="0" smtClean="0"/>
          </a:p>
          <a:p>
            <a:pPr eaLnBrk="1" hangingPunct="1">
              <a:lnSpc>
                <a:spcPct val="80000"/>
              </a:lnSpc>
            </a:pPr>
            <a:r>
              <a:rPr lang="en-GB" altLang="en-US" sz="3200" dirty="0" smtClean="0"/>
              <a:t>Questionnaires</a:t>
            </a:r>
          </a:p>
          <a:p>
            <a:pPr eaLnBrk="1" hangingPunct="1">
              <a:lnSpc>
                <a:spcPct val="80000"/>
              </a:lnSpc>
            </a:pPr>
            <a:r>
              <a:rPr lang="en-GB" altLang="en-US" sz="3200" dirty="0" smtClean="0"/>
              <a:t>Canvassing</a:t>
            </a:r>
          </a:p>
          <a:p>
            <a:pPr eaLnBrk="1" hangingPunct="1">
              <a:lnSpc>
                <a:spcPct val="80000"/>
              </a:lnSpc>
            </a:pPr>
            <a:r>
              <a:rPr lang="en-GB" altLang="en-US" sz="3200" dirty="0" smtClean="0"/>
              <a:t>Calls</a:t>
            </a:r>
          </a:p>
          <a:p>
            <a:pPr eaLnBrk="1" hangingPunct="1">
              <a:lnSpc>
                <a:spcPct val="80000"/>
              </a:lnSpc>
            </a:pPr>
            <a:r>
              <a:rPr lang="en-GB" altLang="en-US" sz="3200" dirty="0" smtClean="0"/>
              <a:t>Existing and accessible data</a:t>
            </a:r>
            <a:r>
              <a:rPr lang="nl-NL" altLang="ja-JP" sz="3200" dirty="0" smtClean="0"/>
              <a:t> </a:t>
            </a:r>
            <a:r>
              <a:rPr lang="nl-NL" altLang="ja-JP" sz="3200" b="1" dirty="0" smtClean="0"/>
              <a:t> </a:t>
            </a:r>
            <a:endParaRPr lang="en-GB" altLang="ja-JP" sz="3200" b="1" dirty="0" smtClean="0"/>
          </a:p>
          <a:p>
            <a:pPr eaLnBrk="1" hangingPunct="1">
              <a:lnSpc>
                <a:spcPct val="80000"/>
              </a:lnSpc>
            </a:pPr>
            <a:r>
              <a:rPr lang="en-GB" altLang="en-US" sz="3200" dirty="0" smtClean="0"/>
              <a:t>Advisory board of professionals?</a:t>
            </a:r>
          </a:p>
          <a:p>
            <a:pPr>
              <a:lnSpc>
                <a:spcPct val="80000"/>
              </a:lnSpc>
            </a:pPr>
            <a:r>
              <a:rPr lang="en-GB" altLang="en-US" sz="3200" dirty="0"/>
              <a:t>Talk, talk, talk: ask questions</a:t>
            </a:r>
          </a:p>
          <a:p>
            <a:pPr eaLnBrk="1" hangingPunct="1">
              <a:lnSpc>
                <a:spcPct val="80000"/>
              </a:lnSpc>
            </a:pPr>
            <a:endParaRPr lang="nl-NL" alt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286" y="2032001"/>
            <a:ext cx="3646714" cy="374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CAE5C33-2534-7342-A3D9-450E05F52F73}" type="slidenum">
              <a:rPr lang="nl-NL" smtClean="0"/>
              <a:t>21</a:t>
            </a:fld>
            <a:endParaRPr lang="nl-NL"/>
          </a:p>
        </p:txBody>
      </p:sp>
    </p:spTree>
    <p:extLst>
      <p:ext uri="{BB962C8B-B14F-4D97-AF65-F5344CB8AC3E}">
        <p14:creationId xmlns:p14="http://schemas.microsoft.com/office/powerpoint/2010/main" val="268670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5"/>
          <p:cNvSpPr>
            <a:spLocks noGrp="1"/>
          </p:cNvSpPr>
          <p:nvPr>
            <p:ph type="sldNum" sz="quarter" idx="12"/>
          </p:nvPr>
        </p:nvSpPr>
        <p:spPr/>
        <p:txBody>
          <a:bodyPr/>
          <a:lstStyle/>
          <a:p>
            <a:pPr>
              <a:defRPr/>
            </a:pPr>
            <a:fld id="{148839A6-E579-47B1-900A-8B431952B98C}" type="slidenum">
              <a:rPr lang="nl-NL"/>
              <a:pPr>
                <a:defRPr/>
              </a:pPr>
              <a:t>22</a:t>
            </a:fld>
            <a:endParaRPr lang="nl-NL"/>
          </a:p>
        </p:txBody>
      </p:sp>
      <p:sp>
        <p:nvSpPr>
          <p:cNvPr id="52226" name="Rectangle 2"/>
          <p:cNvSpPr>
            <a:spLocks noGrp="1"/>
          </p:cNvSpPr>
          <p:nvPr>
            <p:ph type="title"/>
          </p:nvPr>
        </p:nvSpPr>
        <p:spPr>
          <a:solidFill>
            <a:schemeClr val="accent2">
              <a:lumMod val="60000"/>
              <a:lumOff val="40000"/>
            </a:schemeClr>
          </a:solidFill>
          <a:ln>
            <a:solidFill>
              <a:schemeClr val="tx1"/>
            </a:solidFill>
          </a:ln>
        </p:spPr>
        <p:txBody>
          <a:bodyPr>
            <a:normAutofit/>
          </a:bodyPr>
          <a:lstStyle/>
          <a:p>
            <a:pPr algn="ctr"/>
            <a:r>
              <a:rPr lang="nl-NL" altLang="en-US" sz="6000" b="1" dirty="0" smtClean="0"/>
              <a:t>Build On Your Strengths</a:t>
            </a:r>
          </a:p>
        </p:txBody>
      </p:sp>
      <p:sp>
        <p:nvSpPr>
          <p:cNvPr id="52227" name="Rectangle 3"/>
          <p:cNvSpPr>
            <a:spLocks noGrp="1"/>
          </p:cNvSpPr>
          <p:nvPr>
            <p:ph type="body" sz="half" idx="1"/>
          </p:nvPr>
        </p:nvSpPr>
        <p:spPr>
          <a:xfrm>
            <a:off x="838200" y="2012949"/>
            <a:ext cx="8407399" cy="4525963"/>
          </a:xfrm>
        </p:spPr>
        <p:txBody>
          <a:bodyPr>
            <a:normAutofit/>
          </a:bodyPr>
          <a:lstStyle/>
          <a:p>
            <a:pPr marL="0" indent="0">
              <a:buNone/>
            </a:pPr>
            <a:r>
              <a:rPr lang="nl-NL" altLang="en-US" sz="3600" dirty="0" smtClean="0"/>
              <a:t>Strengths: What makes you stand out?</a:t>
            </a:r>
          </a:p>
          <a:p>
            <a:pPr>
              <a:buFontTx/>
              <a:buChar char="-"/>
            </a:pPr>
            <a:r>
              <a:rPr lang="nl-NL" altLang="en-US" sz="3600" dirty="0" smtClean="0"/>
              <a:t>Personal Network</a:t>
            </a:r>
          </a:p>
          <a:p>
            <a:pPr>
              <a:buFontTx/>
              <a:buChar char="-"/>
            </a:pPr>
            <a:r>
              <a:rPr lang="nl-NL" altLang="en-US" sz="3600" dirty="0" smtClean="0"/>
              <a:t>A Skill</a:t>
            </a:r>
          </a:p>
          <a:p>
            <a:pPr>
              <a:buFontTx/>
              <a:buChar char="-"/>
            </a:pPr>
            <a:r>
              <a:rPr lang="nl-NL" altLang="en-US" sz="3600" dirty="0" smtClean="0"/>
              <a:t>An Experience</a:t>
            </a:r>
          </a:p>
          <a:p>
            <a:pPr>
              <a:buFontTx/>
              <a:buNone/>
            </a:pPr>
            <a:r>
              <a:rPr lang="nl-NL" altLang="en-US" sz="3600" dirty="0" smtClean="0"/>
              <a:t>- Background </a:t>
            </a:r>
          </a:p>
          <a:p>
            <a:pPr>
              <a:buFontTx/>
              <a:buChar char="-"/>
            </a:pPr>
            <a:r>
              <a:rPr lang="nl-NL" altLang="en-US" sz="3600" dirty="0" smtClean="0"/>
              <a:t>Charisma/Personality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84" y="2438400"/>
            <a:ext cx="485291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679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Autofit/>
          </a:bodyPr>
          <a:lstStyle/>
          <a:p>
            <a:pPr algn="ctr"/>
            <a:r>
              <a:rPr lang="en-CA" sz="6000" b="1" dirty="0" smtClean="0"/>
              <a:t>Why Build Your Networks?</a:t>
            </a:r>
            <a:endParaRPr lang="en-CA" sz="6000" b="1" dirty="0"/>
          </a:p>
        </p:txBody>
      </p:sp>
      <p:sp>
        <p:nvSpPr>
          <p:cNvPr id="3" name="Content Placeholder 2"/>
          <p:cNvSpPr>
            <a:spLocks noGrp="1"/>
          </p:cNvSpPr>
          <p:nvPr>
            <p:ph sz="half" idx="1"/>
          </p:nvPr>
        </p:nvSpPr>
        <p:spPr>
          <a:xfrm>
            <a:off x="838200" y="1970768"/>
            <a:ext cx="5181600" cy="4351338"/>
          </a:xfrm>
        </p:spPr>
        <p:txBody>
          <a:bodyPr>
            <a:normAutofit/>
          </a:bodyPr>
          <a:lstStyle/>
          <a:p>
            <a:pPr marL="0" indent="0" algn="ctr">
              <a:buNone/>
            </a:pPr>
            <a:r>
              <a:rPr lang="en-US" altLang="en-US" sz="4000" dirty="0"/>
              <a:t>Gain more </a:t>
            </a:r>
            <a:r>
              <a:rPr lang="en-US" altLang="en-US" sz="4000" dirty="0" smtClean="0"/>
              <a:t>awareness, influence </a:t>
            </a:r>
            <a:r>
              <a:rPr lang="en-US" altLang="en-US" sz="4000" dirty="0"/>
              <a:t>and power than </a:t>
            </a:r>
            <a:r>
              <a:rPr lang="en-US" altLang="en-US" sz="4000" dirty="0" smtClean="0"/>
              <a:t>you can on your own </a:t>
            </a:r>
            <a:r>
              <a:rPr lang="en-US" altLang="en-US" sz="4000" dirty="0"/>
              <a:t>by combining </a:t>
            </a:r>
            <a:r>
              <a:rPr lang="en-US" altLang="en-US" sz="4000" dirty="0" smtClean="0"/>
              <a:t>resources and support to develop and sustain your project.</a:t>
            </a:r>
            <a:endParaRPr lang="en-US" altLang="en-US" sz="4000" dirty="0"/>
          </a:p>
          <a:p>
            <a:pPr marL="0" indent="0">
              <a:buNone/>
            </a:pPr>
            <a:endParaRPr lang="en-CA"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59429"/>
            <a:ext cx="5181600" cy="4078514"/>
          </a:xfrm>
        </p:spPr>
      </p:pic>
      <p:sp>
        <p:nvSpPr>
          <p:cNvPr id="4" name="Slide Number Placeholder 3"/>
          <p:cNvSpPr>
            <a:spLocks noGrp="1"/>
          </p:cNvSpPr>
          <p:nvPr>
            <p:ph type="sldNum" sz="quarter" idx="12"/>
          </p:nvPr>
        </p:nvSpPr>
        <p:spPr/>
        <p:txBody>
          <a:bodyPr/>
          <a:lstStyle/>
          <a:p>
            <a:fld id="{5CAE5C33-2534-7342-A3D9-450E05F52F73}" type="slidenum">
              <a:rPr lang="nl-NL" smtClean="0"/>
              <a:t>3</a:t>
            </a:fld>
            <a:endParaRPr lang="nl-NL"/>
          </a:p>
        </p:txBody>
      </p:sp>
    </p:spTree>
    <p:extLst>
      <p:ext uri="{BB962C8B-B14F-4D97-AF65-F5344CB8AC3E}">
        <p14:creationId xmlns:p14="http://schemas.microsoft.com/office/powerpoint/2010/main" val="145107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4FD5135-3BB1-4D71-82CE-6F2ACB2E2BE2}" type="slidenum">
              <a:rPr lang="nl-NL"/>
              <a:pPr>
                <a:defRPr/>
              </a:pPr>
              <a:t>4</a:t>
            </a:fld>
            <a:endParaRPr lang="nl-NL"/>
          </a:p>
        </p:txBody>
      </p:sp>
      <p:sp>
        <p:nvSpPr>
          <p:cNvPr id="39938" name="Rectangle 2"/>
          <p:cNvSpPr>
            <a:spLocks noGrp="1"/>
          </p:cNvSpPr>
          <p:nvPr>
            <p:ph type="title"/>
          </p:nvPr>
        </p:nvSpPr>
        <p:spPr>
          <a:xfrm>
            <a:off x="1524000" y="287337"/>
            <a:ext cx="9144000" cy="1367291"/>
          </a:xfrm>
          <a:solidFill>
            <a:schemeClr val="bg1">
              <a:lumMod val="95000"/>
            </a:schemeClr>
          </a:solidFill>
          <a:ln>
            <a:solidFill>
              <a:schemeClr val="tx1"/>
            </a:solidFill>
          </a:ln>
        </p:spPr>
        <p:txBody>
          <a:bodyPr>
            <a:normAutofit/>
          </a:bodyPr>
          <a:lstStyle/>
          <a:p>
            <a:pPr algn="ctr"/>
            <a:r>
              <a:rPr lang="nl-NL" altLang="en-US" sz="6000" b="1" dirty="0" smtClean="0"/>
              <a:t>Network Assessment </a:t>
            </a:r>
          </a:p>
        </p:txBody>
      </p:sp>
      <p:graphicFrame>
        <p:nvGraphicFramePr>
          <p:cNvPr id="2" name="Diagram 1"/>
          <p:cNvGraphicFramePr/>
          <p:nvPr>
            <p:extLst>
              <p:ext uri="{D42A27DB-BD31-4B8C-83A1-F6EECF244321}">
                <p14:modId xmlns:p14="http://schemas.microsoft.com/office/powerpoint/2010/main" val="2015826540"/>
              </p:ext>
            </p:extLst>
          </p:nvPr>
        </p:nvGraphicFramePr>
        <p:xfrm>
          <a:off x="1524000" y="1419367"/>
          <a:ext cx="9144000" cy="530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369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a:ln>
            <a:solidFill>
              <a:schemeClr val="tx1"/>
            </a:solidFill>
          </a:ln>
        </p:spPr>
        <p:txBody>
          <a:bodyPr>
            <a:normAutofit/>
          </a:bodyPr>
          <a:lstStyle/>
          <a:p>
            <a:pPr algn="ctr"/>
            <a:r>
              <a:rPr lang="en-US" sz="6000" b="1" dirty="0" smtClean="0"/>
              <a:t>Four Questions?</a:t>
            </a:r>
            <a:endParaRPr lang="en-US" sz="6000" b="1"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7600" y="1825625"/>
            <a:ext cx="4487069" cy="4351338"/>
          </a:xfrm>
        </p:spPr>
      </p:pic>
      <p:sp>
        <p:nvSpPr>
          <p:cNvPr id="4" name="Slide Number Placeholder 3"/>
          <p:cNvSpPr>
            <a:spLocks noGrp="1"/>
          </p:cNvSpPr>
          <p:nvPr>
            <p:ph type="sldNum" sz="quarter" idx="12"/>
          </p:nvPr>
        </p:nvSpPr>
        <p:spPr/>
        <p:txBody>
          <a:bodyPr/>
          <a:lstStyle/>
          <a:p>
            <a:pPr>
              <a:defRPr/>
            </a:pPr>
            <a:fld id="{DD92AB0C-EC7E-466E-9C40-C1CD0FAC906E}" type="slidenum">
              <a:rPr lang="nl-NL">
                <a:solidFill>
                  <a:prstClr val="black">
                    <a:tint val="75000"/>
                  </a:prstClr>
                </a:solidFill>
              </a:rPr>
              <a:pPr>
                <a:defRPr/>
              </a:pPr>
              <a:t>5</a:t>
            </a:fld>
            <a:endParaRPr lang="nl-NL">
              <a:solidFill>
                <a:prstClr val="black">
                  <a:tint val="75000"/>
                </a:prstClr>
              </a:solidFill>
            </a:endParaRPr>
          </a:p>
        </p:txBody>
      </p:sp>
      <p:sp>
        <p:nvSpPr>
          <p:cNvPr id="8" name="Content Placeholder 2"/>
          <p:cNvSpPr>
            <a:spLocks noGrp="1"/>
          </p:cNvSpPr>
          <p:nvPr>
            <p:ph sz="half" idx="2"/>
          </p:nvPr>
        </p:nvSpPr>
        <p:spPr>
          <a:solidFill>
            <a:schemeClr val="bg1"/>
          </a:solidFill>
        </p:spPr>
        <p:txBody>
          <a:bodyPr>
            <a:normAutofit/>
          </a:bodyPr>
          <a:lstStyle/>
          <a:p>
            <a:pPr marL="0" indent="0">
              <a:buNone/>
            </a:pPr>
            <a:r>
              <a:rPr lang="en-US" sz="3200" dirty="0" smtClean="0"/>
              <a:t>1</a:t>
            </a:r>
            <a:r>
              <a:rPr lang="en-US" sz="3200" i="1" dirty="0" smtClean="0"/>
              <a:t>. </a:t>
            </a:r>
            <a:r>
              <a:rPr lang="en-US" sz="3300" dirty="0" smtClean="0"/>
              <a:t>What </a:t>
            </a:r>
            <a:r>
              <a:rPr lang="en-US" sz="3300" dirty="0"/>
              <a:t>are you seeking to accomplish? </a:t>
            </a:r>
          </a:p>
          <a:p>
            <a:pPr marL="0" indent="0">
              <a:buNone/>
            </a:pPr>
            <a:r>
              <a:rPr lang="en-US" sz="3300" dirty="0" smtClean="0"/>
              <a:t>2. Who </a:t>
            </a:r>
            <a:r>
              <a:rPr lang="en-US" sz="3300" dirty="0"/>
              <a:t>can help you achieve your goals? </a:t>
            </a:r>
          </a:p>
          <a:p>
            <a:pPr marL="0" indent="0">
              <a:buNone/>
            </a:pPr>
            <a:r>
              <a:rPr lang="en-US" sz="3300" dirty="0" smtClean="0"/>
              <a:t>3. Why would </a:t>
            </a:r>
            <a:r>
              <a:rPr lang="en-US" sz="3300" dirty="0"/>
              <a:t>they care</a:t>
            </a:r>
            <a:r>
              <a:rPr lang="en-US" sz="3300" dirty="0" smtClean="0"/>
              <a:t>?</a:t>
            </a:r>
            <a:r>
              <a:rPr lang="en-US" sz="3300" dirty="0"/>
              <a:t> </a:t>
            </a:r>
          </a:p>
          <a:p>
            <a:pPr marL="0" indent="0">
              <a:buNone/>
            </a:pPr>
            <a:r>
              <a:rPr lang="en-US" sz="3300" dirty="0" smtClean="0"/>
              <a:t>4. How </a:t>
            </a:r>
            <a:r>
              <a:rPr lang="en-US" sz="3300" dirty="0"/>
              <a:t>are you going to get them to </a:t>
            </a:r>
            <a:r>
              <a:rPr lang="en-US" sz="3300" dirty="0" smtClean="0"/>
              <a:t>help support the success of your project?</a:t>
            </a:r>
            <a:r>
              <a:rPr lang="en-US" sz="3300" dirty="0"/>
              <a:t> </a:t>
            </a:r>
          </a:p>
          <a:p>
            <a:pPr marL="0" indent="0">
              <a:buNone/>
            </a:pPr>
            <a:endParaRPr lang="en-US" sz="2000" dirty="0"/>
          </a:p>
        </p:txBody>
      </p:sp>
    </p:spTree>
    <p:extLst>
      <p:ext uri="{BB962C8B-B14F-4D97-AF65-F5344CB8AC3E}">
        <p14:creationId xmlns:p14="http://schemas.microsoft.com/office/powerpoint/2010/main" val="475122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ctr"/>
            <a:r>
              <a:rPr lang="en-CA" sz="6000" b="1" dirty="0" smtClean="0"/>
              <a:t>Develop Network Project Supporters</a:t>
            </a:r>
            <a:endParaRPr lang="en-CA" sz="6000" b="1" dirty="0"/>
          </a:p>
        </p:txBody>
      </p:sp>
      <p:sp>
        <p:nvSpPr>
          <p:cNvPr id="4" name="Content Placeholder 3"/>
          <p:cNvSpPr>
            <a:spLocks noGrp="1"/>
          </p:cNvSpPr>
          <p:nvPr>
            <p:ph sz="half" idx="1"/>
          </p:nvPr>
        </p:nvSpPr>
        <p:spPr>
          <a:xfrm>
            <a:off x="838200" y="1825625"/>
            <a:ext cx="6101862" cy="4351338"/>
          </a:xfrm>
        </p:spPr>
        <p:txBody>
          <a:bodyPr>
            <a:normAutofit lnSpcReduction="10000"/>
          </a:bodyPr>
          <a:lstStyle/>
          <a:p>
            <a:r>
              <a:rPr lang="en-CA" sz="3600" dirty="0" smtClean="0"/>
              <a:t>Work your personal network to identify potential supporters</a:t>
            </a:r>
          </a:p>
          <a:p>
            <a:r>
              <a:rPr lang="en-CA" sz="3600" dirty="0" smtClean="0"/>
              <a:t>Confirm their support</a:t>
            </a:r>
          </a:p>
          <a:p>
            <a:r>
              <a:rPr lang="en-CA" sz="3600" dirty="0" smtClean="0"/>
              <a:t>Identify types of support</a:t>
            </a:r>
          </a:p>
          <a:p>
            <a:r>
              <a:rPr lang="en-CA" sz="3600" dirty="0" smtClean="0"/>
              <a:t>Define your “ask”</a:t>
            </a:r>
          </a:p>
          <a:p>
            <a:r>
              <a:rPr lang="en-CA" sz="3600" dirty="0" smtClean="0"/>
              <a:t>Assess their personal networks for potential allies</a:t>
            </a:r>
          </a:p>
          <a:p>
            <a:endParaRPr lang="en-CA"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4971" y="2061029"/>
            <a:ext cx="4426858" cy="3991428"/>
          </a:xfrm>
        </p:spPr>
      </p:pic>
      <p:sp>
        <p:nvSpPr>
          <p:cNvPr id="3" name="Slide Number Placeholder 2"/>
          <p:cNvSpPr>
            <a:spLocks noGrp="1"/>
          </p:cNvSpPr>
          <p:nvPr>
            <p:ph type="sldNum" sz="quarter" idx="12"/>
          </p:nvPr>
        </p:nvSpPr>
        <p:spPr/>
        <p:txBody>
          <a:bodyPr/>
          <a:lstStyle/>
          <a:p>
            <a:fld id="{5CAE5C33-2534-7342-A3D9-450E05F52F73}" type="slidenum">
              <a:rPr lang="nl-NL" smtClean="0"/>
              <a:t>6</a:t>
            </a:fld>
            <a:endParaRPr lang="nl-NL"/>
          </a:p>
        </p:txBody>
      </p:sp>
    </p:spTree>
    <p:extLst>
      <p:ext uri="{BB962C8B-B14F-4D97-AF65-F5344CB8AC3E}">
        <p14:creationId xmlns:p14="http://schemas.microsoft.com/office/powerpoint/2010/main" val="130703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pPr algn="ctr"/>
            <a:r>
              <a:rPr lang="en-CA" sz="6000" b="1" dirty="0" smtClean="0"/>
              <a:t>Now It’s Time to Grow Your Network</a:t>
            </a:r>
            <a:endParaRPr lang="en-CA" sz="6000" b="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02971"/>
            <a:ext cx="3827585" cy="3641385"/>
          </a:xfrm>
        </p:spPr>
      </p:pic>
      <p:sp>
        <p:nvSpPr>
          <p:cNvPr id="5" name="Content Placeholder 4"/>
          <p:cNvSpPr>
            <a:spLocks noGrp="1"/>
          </p:cNvSpPr>
          <p:nvPr>
            <p:ph sz="half" idx="2"/>
          </p:nvPr>
        </p:nvSpPr>
        <p:spPr>
          <a:xfrm>
            <a:off x="4665785" y="1825625"/>
            <a:ext cx="6688015" cy="4351338"/>
          </a:xfrm>
        </p:spPr>
        <p:txBody>
          <a:bodyPr>
            <a:normAutofit fontScale="92500" lnSpcReduction="10000"/>
          </a:bodyPr>
          <a:lstStyle/>
          <a:p>
            <a:r>
              <a:rPr lang="en-CA" sz="3600" dirty="0" smtClean="0"/>
              <a:t>Develop list of relevant influential names</a:t>
            </a:r>
          </a:p>
          <a:p>
            <a:r>
              <a:rPr lang="en-CA" sz="3600" dirty="0" smtClean="0"/>
              <a:t>Find linkages from personal network</a:t>
            </a:r>
          </a:p>
          <a:p>
            <a:r>
              <a:rPr lang="en-CA" sz="3600" dirty="0" smtClean="0"/>
              <a:t>Minimize cold calls</a:t>
            </a:r>
          </a:p>
          <a:p>
            <a:r>
              <a:rPr lang="en-CA" sz="3600" dirty="0" smtClean="0"/>
              <a:t>Define your needs </a:t>
            </a:r>
          </a:p>
          <a:p>
            <a:r>
              <a:rPr lang="en-CA" sz="3600" dirty="0" smtClean="0"/>
              <a:t>Develop introductory script</a:t>
            </a:r>
          </a:p>
          <a:p>
            <a:r>
              <a:rPr lang="en-CA" sz="3600" dirty="0" smtClean="0"/>
              <a:t>1</a:t>
            </a:r>
            <a:r>
              <a:rPr lang="en-CA" sz="3600" baseline="30000" dirty="0" smtClean="0"/>
              <a:t>st</a:t>
            </a:r>
            <a:r>
              <a:rPr lang="en-CA" sz="3600" dirty="0" smtClean="0"/>
              <a:t> meeting “soft”</a:t>
            </a:r>
          </a:p>
          <a:p>
            <a:r>
              <a:rPr lang="en-CA" sz="3600" dirty="0" smtClean="0"/>
              <a:t>2</a:t>
            </a:r>
            <a:r>
              <a:rPr lang="en-CA" sz="3600" baseline="30000" dirty="0" smtClean="0"/>
              <a:t>nd</a:t>
            </a:r>
            <a:r>
              <a:rPr lang="en-CA" sz="3600" dirty="0" smtClean="0"/>
              <a:t> meeting “sell”</a:t>
            </a:r>
          </a:p>
          <a:p>
            <a:endParaRPr lang="en-CA" dirty="0"/>
          </a:p>
        </p:txBody>
      </p:sp>
      <p:sp>
        <p:nvSpPr>
          <p:cNvPr id="3" name="Slide Number Placeholder 2"/>
          <p:cNvSpPr>
            <a:spLocks noGrp="1"/>
          </p:cNvSpPr>
          <p:nvPr>
            <p:ph type="sldNum" sz="quarter" idx="12"/>
          </p:nvPr>
        </p:nvSpPr>
        <p:spPr/>
        <p:txBody>
          <a:bodyPr/>
          <a:lstStyle/>
          <a:p>
            <a:fld id="{5CAE5C33-2534-7342-A3D9-450E05F52F73}" type="slidenum">
              <a:rPr lang="nl-NL" smtClean="0"/>
              <a:t>7</a:t>
            </a:fld>
            <a:endParaRPr lang="nl-NL"/>
          </a:p>
        </p:txBody>
      </p:sp>
    </p:spTree>
    <p:extLst>
      <p:ext uri="{BB962C8B-B14F-4D97-AF65-F5344CB8AC3E}">
        <p14:creationId xmlns:p14="http://schemas.microsoft.com/office/powerpoint/2010/main" val="397514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420" y="152400"/>
            <a:ext cx="10469380" cy="1143000"/>
          </a:xfrm>
          <a:solidFill>
            <a:schemeClr val="accent2">
              <a:lumMod val="60000"/>
              <a:lumOff val="40000"/>
            </a:schemeClr>
          </a:solidFill>
          <a:ln>
            <a:solidFill>
              <a:schemeClr val="tx1"/>
            </a:solidFill>
          </a:ln>
        </p:spPr>
        <p:txBody>
          <a:bodyPr>
            <a:normAutofit/>
          </a:bodyPr>
          <a:lstStyle/>
          <a:p>
            <a:pPr algn="ctr"/>
            <a:r>
              <a:rPr lang="en-US" sz="6000" b="1" dirty="0" smtClean="0"/>
              <a:t>Relevant Network Partners </a:t>
            </a:r>
            <a:endParaRPr lang="en-US" sz="6000" b="1" dirty="0"/>
          </a:p>
        </p:txBody>
      </p:sp>
      <p:sp>
        <p:nvSpPr>
          <p:cNvPr id="3" name="Content Placeholder 2"/>
          <p:cNvSpPr>
            <a:spLocks noGrp="1"/>
          </p:cNvSpPr>
          <p:nvPr>
            <p:ph sz="half" idx="1"/>
          </p:nvPr>
        </p:nvSpPr>
        <p:spPr>
          <a:xfrm>
            <a:off x="884420" y="1828801"/>
            <a:ext cx="5211580" cy="4525963"/>
          </a:xfrm>
        </p:spPr>
        <p:txBody>
          <a:bodyPr>
            <a:normAutofit lnSpcReduction="10000"/>
          </a:bodyPr>
          <a:lstStyle/>
          <a:p>
            <a:r>
              <a:rPr lang="en-US" dirty="0" smtClean="0"/>
              <a:t>Community Leaders</a:t>
            </a:r>
          </a:p>
          <a:p>
            <a:r>
              <a:rPr lang="en-US" dirty="0" smtClean="0"/>
              <a:t>CSO’s</a:t>
            </a:r>
          </a:p>
          <a:p>
            <a:r>
              <a:rPr lang="en-US" dirty="0" smtClean="0"/>
              <a:t>Influential Tribe Members</a:t>
            </a:r>
          </a:p>
          <a:p>
            <a:r>
              <a:rPr lang="en-US" dirty="0" smtClean="0"/>
              <a:t>Religious Leaders</a:t>
            </a:r>
          </a:p>
          <a:p>
            <a:r>
              <a:rPr lang="en-US" dirty="0" smtClean="0"/>
              <a:t>Activists </a:t>
            </a:r>
          </a:p>
          <a:p>
            <a:r>
              <a:rPr lang="en-US" dirty="0" smtClean="0"/>
              <a:t>Government and Local Political Decision makers</a:t>
            </a:r>
          </a:p>
          <a:p>
            <a:r>
              <a:rPr lang="en-US" dirty="0" smtClean="0"/>
              <a:t>Social media leaders</a:t>
            </a:r>
          </a:p>
          <a:p>
            <a:r>
              <a:rPr lang="en-US" dirty="0" smtClean="0"/>
              <a:t>Business Leaders</a:t>
            </a:r>
          </a:p>
          <a:p>
            <a:endParaRPr lang="en-US" dirty="0"/>
          </a:p>
        </p:txBody>
      </p:sp>
      <p:sp>
        <p:nvSpPr>
          <p:cNvPr id="5" name="Content Placeholder 4"/>
          <p:cNvSpPr>
            <a:spLocks noGrp="1"/>
          </p:cNvSpPr>
          <p:nvPr>
            <p:ph sz="half" idx="2"/>
          </p:nvPr>
        </p:nvSpPr>
        <p:spPr>
          <a:xfrm>
            <a:off x="6172200" y="1828801"/>
            <a:ext cx="5181600" cy="4525963"/>
          </a:xfrm>
        </p:spPr>
        <p:txBody>
          <a:bodyPr>
            <a:normAutofit lnSpcReduction="10000"/>
          </a:bodyPr>
          <a:lstStyle/>
          <a:p>
            <a:r>
              <a:rPr lang="en-US" dirty="0" smtClean="0"/>
              <a:t>Journalists and Media Contacts</a:t>
            </a:r>
          </a:p>
          <a:p>
            <a:r>
              <a:rPr lang="en-US" dirty="0" smtClean="0"/>
              <a:t>Village Elders</a:t>
            </a:r>
          </a:p>
          <a:p>
            <a:r>
              <a:rPr lang="en-US" dirty="0" smtClean="0"/>
              <a:t>Women Leaders</a:t>
            </a:r>
          </a:p>
          <a:p>
            <a:r>
              <a:rPr lang="en-US" dirty="0" smtClean="0"/>
              <a:t>Specific Target Groups</a:t>
            </a:r>
          </a:p>
          <a:p>
            <a:r>
              <a:rPr lang="en-US" dirty="0" smtClean="0"/>
              <a:t>NGO’s</a:t>
            </a:r>
          </a:p>
          <a:p>
            <a:r>
              <a:rPr lang="en-US" dirty="0" smtClean="0"/>
              <a:t>Project Beneficiaries</a:t>
            </a:r>
          </a:p>
          <a:p>
            <a:r>
              <a:rPr lang="en-US" dirty="0" smtClean="0"/>
              <a:t>Academics</a:t>
            </a:r>
          </a:p>
          <a:p>
            <a:r>
              <a:rPr lang="en-US" dirty="0" smtClean="0"/>
              <a:t>Student Leaders</a:t>
            </a:r>
          </a:p>
          <a:p>
            <a:r>
              <a:rPr lang="en-US" dirty="0" smtClean="0"/>
              <a:t>Subject Matter Experts</a:t>
            </a:r>
            <a:endParaRPr lang="en-US" dirty="0"/>
          </a:p>
        </p:txBody>
      </p:sp>
      <p:sp>
        <p:nvSpPr>
          <p:cNvPr id="4" name="Slide Number Placeholder 3"/>
          <p:cNvSpPr>
            <a:spLocks noGrp="1"/>
          </p:cNvSpPr>
          <p:nvPr>
            <p:ph type="sldNum" sz="quarter" idx="12"/>
          </p:nvPr>
        </p:nvSpPr>
        <p:spPr/>
        <p:txBody>
          <a:bodyPr/>
          <a:lstStyle/>
          <a:p>
            <a:pPr>
              <a:defRPr/>
            </a:pPr>
            <a:fld id="{DD92AB0C-EC7E-466E-9C40-C1CD0FAC906E}" type="slidenum">
              <a:rPr lang="nl-NL" smtClean="0"/>
              <a:pPr>
                <a:defRPr/>
              </a:pPr>
              <a:t>8</a:t>
            </a:fld>
            <a:endParaRPr lang="nl-NL"/>
          </a:p>
        </p:txBody>
      </p:sp>
    </p:spTree>
    <p:extLst>
      <p:ext uri="{BB962C8B-B14F-4D97-AF65-F5344CB8AC3E}">
        <p14:creationId xmlns:p14="http://schemas.microsoft.com/office/powerpoint/2010/main" val="1323199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0498" y="365125"/>
            <a:ext cx="9791114" cy="1325563"/>
          </a:xfrm>
          <a:solidFill>
            <a:schemeClr val="bg1"/>
          </a:solidFill>
        </p:spPr>
        <p:txBody>
          <a:bodyPr>
            <a:normAutofit fontScale="90000"/>
          </a:bodyPr>
          <a:lstStyle/>
          <a:p>
            <a:pPr algn="ctr"/>
            <a:r>
              <a:rPr lang="en-CA" sz="6000" b="1" dirty="0" smtClean="0"/>
              <a:t>Develop Your Network Database</a:t>
            </a:r>
            <a:endParaRPr lang="en-CA" sz="60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00305597"/>
              </p:ext>
            </p:extLst>
          </p:nvPr>
        </p:nvGraphicFramePr>
        <p:xfrm>
          <a:off x="1350499" y="1554480"/>
          <a:ext cx="9467556" cy="5303520"/>
        </p:xfrm>
        <a:graphic>
          <a:graphicData uri="http://schemas.openxmlformats.org/drawingml/2006/table">
            <a:tbl>
              <a:tblPr firstRow="1" bandRow="1">
                <a:tableStyleId>{5940675A-B579-460E-94D1-54222C63F5DA}</a:tableStyleId>
              </a:tblPr>
              <a:tblGrid>
                <a:gridCol w="2125124"/>
                <a:gridCol w="1791321"/>
                <a:gridCol w="1958222"/>
                <a:gridCol w="1958222"/>
                <a:gridCol w="1634667"/>
              </a:tblGrid>
              <a:tr h="711820">
                <a:tc>
                  <a:txBody>
                    <a:bodyPr/>
                    <a:lstStyle/>
                    <a:p>
                      <a:pPr algn="ctr"/>
                      <a:r>
                        <a:rPr lang="en-CA" sz="2400" dirty="0" smtClean="0"/>
                        <a:t>Affiliation</a:t>
                      </a:r>
                      <a:endParaRPr lang="en-CA" sz="2400" dirty="0"/>
                    </a:p>
                  </a:txBody>
                  <a:tcPr/>
                </a:tc>
                <a:tc>
                  <a:txBody>
                    <a:bodyPr/>
                    <a:lstStyle/>
                    <a:p>
                      <a:pPr algn="ctr"/>
                      <a:r>
                        <a:rPr lang="en-CA" sz="2400" dirty="0" smtClean="0"/>
                        <a:t>Name</a:t>
                      </a:r>
                      <a:endParaRPr lang="en-CA" sz="2400" dirty="0"/>
                    </a:p>
                  </a:txBody>
                  <a:tcPr/>
                </a:tc>
                <a:tc>
                  <a:txBody>
                    <a:bodyPr/>
                    <a:lstStyle/>
                    <a:p>
                      <a:pPr algn="ctr"/>
                      <a:r>
                        <a:rPr lang="en-CA" sz="2400" dirty="0" smtClean="0"/>
                        <a:t>Title</a:t>
                      </a:r>
                      <a:endParaRPr lang="en-CA" sz="2400" dirty="0"/>
                    </a:p>
                  </a:txBody>
                  <a:tcPr/>
                </a:tc>
                <a:tc>
                  <a:txBody>
                    <a:bodyPr/>
                    <a:lstStyle/>
                    <a:p>
                      <a:pPr algn="ctr"/>
                      <a:r>
                        <a:rPr lang="en-CA" sz="2400" dirty="0" smtClean="0"/>
                        <a:t>Contact Info</a:t>
                      </a:r>
                      <a:endParaRPr lang="en-CA" sz="2400" dirty="0"/>
                    </a:p>
                  </a:txBody>
                  <a:tcPr/>
                </a:tc>
                <a:tc>
                  <a:txBody>
                    <a:bodyPr/>
                    <a:lstStyle/>
                    <a:p>
                      <a:pPr algn="ctr"/>
                      <a:r>
                        <a:rPr lang="en-CA" sz="2400" dirty="0" smtClean="0"/>
                        <a:t>Level of Influence</a:t>
                      </a:r>
                      <a:endParaRPr lang="en-CA" sz="2400" dirty="0"/>
                    </a:p>
                  </a:txBody>
                  <a:tcPr/>
                </a:tc>
              </a:tr>
              <a:tr h="395455">
                <a:tc>
                  <a:txBody>
                    <a:bodyPr/>
                    <a:lstStyle/>
                    <a:p>
                      <a:r>
                        <a:rPr lang="en-CA" sz="2400" dirty="0" smtClean="0"/>
                        <a:t>Family</a:t>
                      </a:r>
                      <a:endParaRPr lang="en-CA" sz="2400"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711820">
                <a:tc>
                  <a:txBody>
                    <a:bodyPr/>
                    <a:lstStyle/>
                    <a:p>
                      <a:r>
                        <a:rPr lang="en-CA" sz="2400" dirty="0" smtClean="0"/>
                        <a:t>Community Leader</a:t>
                      </a:r>
                      <a:endParaRPr lang="en-CA" sz="2400"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95455">
                <a:tc>
                  <a:txBody>
                    <a:bodyPr/>
                    <a:lstStyle/>
                    <a:p>
                      <a:r>
                        <a:rPr lang="en-CA" sz="2400" dirty="0" smtClean="0"/>
                        <a:t>Subject Expert</a:t>
                      </a:r>
                      <a:endParaRPr lang="en-CA" sz="2400"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95455">
                <a:tc>
                  <a:txBody>
                    <a:bodyPr/>
                    <a:lstStyle/>
                    <a:p>
                      <a:r>
                        <a:rPr lang="en-CA" sz="2400" dirty="0" smtClean="0"/>
                        <a:t>Beneficiaries</a:t>
                      </a:r>
                      <a:endParaRPr lang="en-CA" sz="2400"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95455">
                <a:tc>
                  <a:txBody>
                    <a:bodyPr/>
                    <a:lstStyle/>
                    <a:p>
                      <a:r>
                        <a:rPr lang="en-CA" sz="2400" dirty="0" smtClean="0"/>
                        <a:t>Media</a:t>
                      </a:r>
                      <a:endParaRPr lang="en-CA" sz="2400"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95455">
                <a:tc>
                  <a:txBody>
                    <a:bodyPr/>
                    <a:lstStyle/>
                    <a:p>
                      <a:r>
                        <a:rPr lang="en-CA" sz="2400" dirty="0" smtClean="0"/>
                        <a:t>Issue Advocate</a:t>
                      </a:r>
                      <a:endParaRPr lang="en-CA" sz="2400"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95455">
                <a:tc>
                  <a:txBody>
                    <a:bodyPr/>
                    <a:lstStyle/>
                    <a:p>
                      <a:r>
                        <a:rPr lang="en-CA" sz="2400" dirty="0" smtClean="0"/>
                        <a:t>Digital Activist</a:t>
                      </a:r>
                      <a:endParaRPr lang="en-CA" sz="2400"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95455">
                <a:tc>
                  <a:txBody>
                    <a:bodyPr/>
                    <a:lstStyle/>
                    <a:p>
                      <a:r>
                        <a:rPr lang="en-CA" sz="2400" dirty="0" smtClean="0"/>
                        <a:t>Friends</a:t>
                      </a:r>
                      <a:endParaRPr lang="en-CA" sz="2400"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95455">
                <a:tc>
                  <a:txBody>
                    <a:bodyPr/>
                    <a:lstStyle/>
                    <a:p>
                      <a:r>
                        <a:rPr lang="en-CA" sz="2400" dirty="0" smtClean="0"/>
                        <a:t>Funder</a:t>
                      </a:r>
                      <a:endParaRPr lang="en-CA" sz="2400"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r>
            </a:tbl>
          </a:graphicData>
        </a:graphic>
      </p:graphicFrame>
      <p:sp>
        <p:nvSpPr>
          <p:cNvPr id="2" name="Slide Number Placeholder 1"/>
          <p:cNvSpPr>
            <a:spLocks noGrp="1"/>
          </p:cNvSpPr>
          <p:nvPr>
            <p:ph type="sldNum" sz="quarter" idx="12"/>
          </p:nvPr>
        </p:nvSpPr>
        <p:spPr/>
        <p:txBody>
          <a:bodyPr/>
          <a:lstStyle/>
          <a:p>
            <a:fld id="{5CAE5C33-2534-7342-A3D9-450E05F52F73}" type="slidenum">
              <a:rPr lang="nl-NL" smtClean="0"/>
              <a:t>9</a:t>
            </a:fld>
            <a:endParaRPr lang="nl-NL"/>
          </a:p>
        </p:txBody>
      </p:sp>
    </p:spTree>
    <p:extLst>
      <p:ext uri="{BB962C8B-B14F-4D97-AF65-F5344CB8AC3E}">
        <p14:creationId xmlns:p14="http://schemas.microsoft.com/office/powerpoint/2010/main" val="1464162777"/>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7912</TotalTime>
  <Words>1229</Words>
  <Application>Microsoft Office PowerPoint</Application>
  <PresentationFormat>Custom</PresentationFormat>
  <Paragraphs>269</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Office-thema</vt:lpstr>
      <vt:lpstr>Networking and Mobilization Building Project Support </vt:lpstr>
      <vt:lpstr>What is a Network?</vt:lpstr>
      <vt:lpstr>Why Build Your Networks?</vt:lpstr>
      <vt:lpstr>Network Assessment </vt:lpstr>
      <vt:lpstr>Four Questions?</vt:lpstr>
      <vt:lpstr>Develop Network Project Supporters</vt:lpstr>
      <vt:lpstr>Now It’s Time to Grow Your Network</vt:lpstr>
      <vt:lpstr>Relevant Network Partners </vt:lpstr>
      <vt:lpstr>Develop Your Network Database</vt:lpstr>
      <vt:lpstr>PowerPoint Presentation</vt:lpstr>
      <vt:lpstr>Maintain the Relationship</vt:lpstr>
      <vt:lpstr>Network Tips and Tricks</vt:lpstr>
      <vt:lpstr>Network Tips and Tricks II</vt:lpstr>
      <vt:lpstr>New Network Options</vt:lpstr>
      <vt:lpstr>What is Mobilization?</vt:lpstr>
      <vt:lpstr>Networking vs Mobilization</vt:lpstr>
      <vt:lpstr>How Mobilization Helps </vt:lpstr>
      <vt:lpstr>Mobilization Tools</vt:lpstr>
      <vt:lpstr>Five Questions </vt:lpstr>
      <vt:lpstr>PowerPoint Presentation</vt:lpstr>
      <vt:lpstr>Research: The Foundation of Success</vt:lpstr>
      <vt:lpstr>Build On Your Strengths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Varnettie</cp:lastModifiedBy>
  <cp:revision>65</cp:revision>
  <cp:lastPrinted>2018-05-09T00:00:25Z</cp:lastPrinted>
  <dcterms:created xsi:type="dcterms:W3CDTF">2017-03-28T12:49:14Z</dcterms:created>
  <dcterms:modified xsi:type="dcterms:W3CDTF">2020-05-26T18:15:23Z</dcterms:modified>
</cp:coreProperties>
</file>