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1"/>
  </p:notesMasterIdLst>
  <p:sldIdLst>
    <p:sldId id="256" r:id="rId2"/>
    <p:sldId id="262" r:id="rId3"/>
    <p:sldId id="260" r:id="rId4"/>
    <p:sldId id="261" r:id="rId5"/>
    <p:sldId id="257" r:id="rId6"/>
    <p:sldId id="258" r:id="rId7"/>
    <p:sldId id="259" r:id="rId8"/>
    <p:sldId id="279" r:id="rId9"/>
    <p:sldId id="264" r:id="rId10"/>
    <p:sldId id="265" r:id="rId11"/>
    <p:sldId id="266" r:id="rId12"/>
    <p:sldId id="267" r:id="rId13"/>
    <p:sldId id="268" r:id="rId14"/>
    <p:sldId id="280" r:id="rId15"/>
    <p:sldId id="281" r:id="rId16"/>
    <p:sldId id="269" r:id="rId17"/>
    <p:sldId id="277" r:id="rId18"/>
    <p:sldId id="278" r:id="rId19"/>
    <p:sldId id="282"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4" d="100"/>
          <a:sy n="74" d="100"/>
        </p:scale>
        <p:origin x="3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3C7ECC-244B-493B-A1B3-2A3D6D2DDC6B}" type="doc">
      <dgm:prSet loTypeId="urn:microsoft.com/office/officeart/2005/8/layout/arrow3" loCatId="relationship" qsTypeId="urn:microsoft.com/office/officeart/2005/8/quickstyle/3d3" qsCatId="3D" csTypeId="urn:microsoft.com/office/officeart/2005/8/colors/colorful3" csCatId="colorful" phldr="1"/>
      <dgm:spPr/>
      <dgm:t>
        <a:bodyPr/>
        <a:lstStyle/>
        <a:p>
          <a:endParaRPr lang="en-US"/>
        </a:p>
      </dgm:t>
    </dgm:pt>
    <dgm:pt modelId="{7560EE07-35D4-4EA4-AB25-6975429C052B}">
      <dgm:prSet phldrT="[Text]">
        <dgm:style>
          <a:lnRef idx="2">
            <a:schemeClr val="accent1"/>
          </a:lnRef>
          <a:fillRef idx="1">
            <a:schemeClr val="lt1"/>
          </a:fillRef>
          <a:effectRef idx="0">
            <a:schemeClr val="accent1"/>
          </a:effectRef>
          <a:fontRef idx="minor">
            <a:schemeClr val="dk1"/>
          </a:fontRef>
        </dgm:style>
      </dgm:prSet>
      <dgm:spPr>
        <a:ln/>
      </dgm:spPr>
      <dgm:t>
        <a:bodyPr/>
        <a:lstStyle/>
        <a:p>
          <a:r>
            <a:rPr lang="en-US" b="1" dirty="0" smtClean="0"/>
            <a:t>Problem</a:t>
          </a:r>
          <a:endParaRPr lang="en-US" b="1" dirty="0"/>
        </a:p>
      </dgm:t>
    </dgm:pt>
    <dgm:pt modelId="{3C6BDE0B-BE14-4AE7-9037-50BBAECCEDC9}" type="parTrans" cxnId="{53AD7D45-7B1D-4A14-BFC8-9A626902B7FF}">
      <dgm:prSet/>
      <dgm:spPr/>
      <dgm:t>
        <a:bodyPr/>
        <a:lstStyle/>
        <a:p>
          <a:endParaRPr lang="en-US"/>
        </a:p>
      </dgm:t>
    </dgm:pt>
    <dgm:pt modelId="{61A9A256-88CA-4EB5-A61D-6A6D564BC10D}" type="sibTrans" cxnId="{53AD7D45-7B1D-4A14-BFC8-9A626902B7FF}">
      <dgm:prSet/>
      <dgm:spPr/>
      <dgm:t>
        <a:bodyPr/>
        <a:lstStyle/>
        <a:p>
          <a:endParaRPr lang="en-US"/>
        </a:p>
      </dgm:t>
    </dgm:pt>
    <dgm:pt modelId="{7345AA3A-36A0-450E-8C8E-44950B25F89D}">
      <dgm:prSet phldrT="[Text]">
        <dgm:style>
          <a:lnRef idx="2">
            <a:schemeClr val="accent2"/>
          </a:lnRef>
          <a:fillRef idx="1">
            <a:schemeClr val="lt1"/>
          </a:fillRef>
          <a:effectRef idx="0">
            <a:schemeClr val="accent2"/>
          </a:effectRef>
          <a:fontRef idx="minor">
            <a:schemeClr val="dk1"/>
          </a:fontRef>
        </dgm:style>
      </dgm:prSet>
      <dgm:spPr/>
      <dgm:t>
        <a:bodyPr/>
        <a:lstStyle/>
        <a:p>
          <a:r>
            <a:rPr lang="en-US" b="1" dirty="0" smtClean="0"/>
            <a:t>Solution</a:t>
          </a:r>
          <a:endParaRPr lang="en-US" b="1" dirty="0"/>
        </a:p>
      </dgm:t>
    </dgm:pt>
    <dgm:pt modelId="{A2AD9180-BD95-45CB-B3A8-812176ED0171}" type="parTrans" cxnId="{EC2CD921-A5EA-4DAC-A524-98B025FC9551}">
      <dgm:prSet/>
      <dgm:spPr/>
      <dgm:t>
        <a:bodyPr/>
        <a:lstStyle/>
        <a:p>
          <a:endParaRPr lang="en-US"/>
        </a:p>
      </dgm:t>
    </dgm:pt>
    <dgm:pt modelId="{A047B627-D3BA-4E9B-8AEE-064C1E4A8869}" type="sibTrans" cxnId="{EC2CD921-A5EA-4DAC-A524-98B025FC9551}">
      <dgm:prSet/>
      <dgm:spPr/>
      <dgm:t>
        <a:bodyPr/>
        <a:lstStyle/>
        <a:p>
          <a:endParaRPr lang="en-US"/>
        </a:p>
      </dgm:t>
    </dgm:pt>
    <dgm:pt modelId="{69486C91-7DE1-4DF1-829F-46FBDE1D3DD3}" type="pres">
      <dgm:prSet presAssocID="{723C7ECC-244B-493B-A1B3-2A3D6D2DDC6B}" presName="compositeShape" presStyleCnt="0">
        <dgm:presLayoutVars>
          <dgm:chMax val="2"/>
          <dgm:dir/>
          <dgm:resizeHandles val="exact"/>
        </dgm:presLayoutVars>
      </dgm:prSet>
      <dgm:spPr/>
      <dgm:t>
        <a:bodyPr/>
        <a:lstStyle/>
        <a:p>
          <a:endParaRPr lang="en-US"/>
        </a:p>
      </dgm:t>
    </dgm:pt>
    <dgm:pt modelId="{15EB4FDB-D295-4B30-A037-86EEE7C35AE1}" type="pres">
      <dgm:prSet presAssocID="{723C7ECC-244B-493B-A1B3-2A3D6D2DDC6B}" presName="divider" presStyleLbl="fgShp" presStyleIdx="0" presStyleCnt="1"/>
      <dgm:spPr/>
    </dgm:pt>
    <dgm:pt modelId="{9630E767-D1AE-4A4B-A173-DF17AC89E591}" type="pres">
      <dgm:prSet presAssocID="{7560EE07-35D4-4EA4-AB25-6975429C052B}" presName="downArrow" presStyleLbl="node1" presStyleIdx="0" presStyleCnt="2"/>
      <dgm:spPr/>
    </dgm:pt>
    <dgm:pt modelId="{4D0452E2-242A-439C-930F-34EF4F7F783E}" type="pres">
      <dgm:prSet presAssocID="{7560EE07-35D4-4EA4-AB25-6975429C052B}" presName="downArrowText" presStyleLbl="revTx" presStyleIdx="0" presStyleCnt="2">
        <dgm:presLayoutVars>
          <dgm:bulletEnabled val="1"/>
        </dgm:presLayoutVars>
      </dgm:prSet>
      <dgm:spPr/>
      <dgm:t>
        <a:bodyPr/>
        <a:lstStyle/>
        <a:p>
          <a:endParaRPr lang="en-US"/>
        </a:p>
      </dgm:t>
    </dgm:pt>
    <dgm:pt modelId="{63A6BFD7-5870-4008-9A59-75CE9FCE784D}" type="pres">
      <dgm:prSet presAssocID="{7345AA3A-36A0-450E-8C8E-44950B25F89D}" presName="upArrow" presStyleLbl="node1" presStyleIdx="1" presStyleCnt="2"/>
      <dgm:spPr/>
    </dgm:pt>
    <dgm:pt modelId="{E3E96363-EBD7-4BE2-9428-5A128211CEBA}" type="pres">
      <dgm:prSet presAssocID="{7345AA3A-36A0-450E-8C8E-44950B25F89D}" presName="upArrowText" presStyleLbl="revTx" presStyleIdx="1" presStyleCnt="2">
        <dgm:presLayoutVars>
          <dgm:bulletEnabled val="1"/>
        </dgm:presLayoutVars>
      </dgm:prSet>
      <dgm:spPr/>
      <dgm:t>
        <a:bodyPr/>
        <a:lstStyle/>
        <a:p>
          <a:endParaRPr lang="en-US"/>
        </a:p>
      </dgm:t>
    </dgm:pt>
  </dgm:ptLst>
  <dgm:cxnLst>
    <dgm:cxn modelId="{EC2CD921-A5EA-4DAC-A524-98B025FC9551}" srcId="{723C7ECC-244B-493B-A1B3-2A3D6D2DDC6B}" destId="{7345AA3A-36A0-450E-8C8E-44950B25F89D}" srcOrd="1" destOrd="0" parTransId="{A2AD9180-BD95-45CB-B3A8-812176ED0171}" sibTransId="{A047B627-D3BA-4E9B-8AEE-064C1E4A8869}"/>
    <dgm:cxn modelId="{EED9F215-8C4B-435D-AC25-71B7B7BBE2A5}" type="presOf" srcId="{723C7ECC-244B-493B-A1B3-2A3D6D2DDC6B}" destId="{69486C91-7DE1-4DF1-829F-46FBDE1D3DD3}" srcOrd="0" destOrd="0" presId="urn:microsoft.com/office/officeart/2005/8/layout/arrow3"/>
    <dgm:cxn modelId="{53AD7D45-7B1D-4A14-BFC8-9A626902B7FF}" srcId="{723C7ECC-244B-493B-A1B3-2A3D6D2DDC6B}" destId="{7560EE07-35D4-4EA4-AB25-6975429C052B}" srcOrd="0" destOrd="0" parTransId="{3C6BDE0B-BE14-4AE7-9037-50BBAECCEDC9}" sibTransId="{61A9A256-88CA-4EB5-A61D-6A6D564BC10D}"/>
    <dgm:cxn modelId="{B31923F4-6DC0-4E8A-9E8A-D54E44BCAE25}" type="presOf" srcId="{7345AA3A-36A0-450E-8C8E-44950B25F89D}" destId="{E3E96363-EBD7-4BE2-9428-5A128211CEBA}" srcOrd="0" destOrd="0" presId="urn:microsoft.com/office/officeart/2005/8/layout/arrow3"/>
    <dgm:cxn modelId="{8528BE75-7D77-4F9F-B4FD-C03B0C957406}" type="presOf" srcId="{7560EE07-35D4-4EA4-AB25-6975429C052B}" destId="{4D0452E2-242A-439C-930F-34EF4F7F783E}" srcOrd="0" destOrd="0" presId="urn:microsoft.com/office/officeart/2005/8/layout/arrow3"/>
    <dgm:cxn modelId="{DE7A1B11-0B23-4DA3-BF3D-BFB0D1374544}" type="presParOf" srcId="{69486C91-7DE1-4DF1-829F-46FBDE1D3DD3}" destId="{15EB4FDB-D295-4B30-A037-86EEE7C35AE1}" srcOrd="0" destOrd="0" presId="urn:microsoft.com/office/officeart/2005/8/layout/arrow3"/>
    <dgm:cxn modelId="{9BE68F71-A464-4F5C-9D0A-0ECAD5136A21}" type="presParOf" srcId="{69486C91-7DE1-4DF1-829F-46FBDE1D3DD3}" destId="{9630E767-D1AE-4A4B-A173-DF17AC89E591}" srcOrd="1" destOrd="0" presId="urn:microsoft.com/office/officeart/2005/8/layout/arrow3"/>
    <dgm:cxn modelId="{A997B036-9742-45FD-BFD7-645E20447078}" type="presParOf" srcId="{69486C91-7DE1-4DF1-829F-46FBDE1D3DD3}" destId="{4D0452E2-242A-439C-930F-34EF4F7F783E}" srcOrd="2" destOrd="0" presId="urn:microsoft.com/office/officeart/2005/8/layout/arrow3"/>
    <dgm:cxn modelId="{73A48053-1FFD-4F93-8B11-3DB104CF89E7}" type="presParOf" srcId="{69486C91-7DE1-4DF1-829F-46FBDE1D3DD3}" destId="{63A6BFD7-5870-4008-9A59-75CE9FCE784D}" srcOrd="3" destOrd="0" presId="urn:microsoft.com/office/officeart/2005/8/layout/arrow3"/>
    <dgm:cxn modelId="{86DD6ADA-4879-49F6-B7F4-3F75529C256D}" type="presParOf" srcId="{69486C91-7DE1-4DF1-829F-46FBDE1D3DD3}" destId="{E3E96363-EBD7-4BE2-9428-5A128211CEBA}" srcOrd="4" destOrd="0" presId="urn:microsoft.com/office/officeart/2005/8/layout/arrow3"/>
  </dgm:cxnLst>
  <dgm:bg/>
  <dgm:whole>
    <a:ln w="19050"/>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0700B58-77A8-44F1-85A8-5B4C707FEB89}" type="doc">
      <dgm:prSet loTypeId="urn:microsoft.com/office/officeart/2005/8/layout/cycle2" loCatId="cycle" qsTypeId="urn:microsoft.com/office/officeart/2005/8/quickstyle/3d3" qsCatId="3D" csTypeId="urn:microsoft.com/office/officeart/2005/8/colors/colorful5" csCatId="colorful" phldr="1"/>
      <dgm:spPr/>
      <dgm:t>
        <a:bodyPr/>
        <a:lstStyle/>
        <a:p>
          <a:endParaRPr lang="en-US"/>
        </a:p>
      </dgm:t>
    </dgm:pt>
    <dgm:pt modelId="{EF4DA03B-0A84-4D90-89C7-3A3C6B5282E4}">
      <dgm:prSet phldrT="[Text]" custT="1"/>
      <dgm:spPr/>
      <dgm:t>
        <a:bodyPr/>
        <a:lstStyle/>
        <a:p>
          <a:r>
            <a:rPr lang="en-US" sz="1600" b="1" dirty="0" smtClean="0">
              <a:solidFill>
                <a:schemeClr val="tx1"/>
              </a:solidFill>
            </a:rPr>
            <a:t>Issue Identification</a:t>
          </a:r>
          <a:endParaRPr lang="en-US" sz="1600" b="1" dirty="0">
            <a:solidFill>
              <a:schemeClr val="tx1"/>
            </a:solidFill>
          </a:endParaRPr>
        </a:p>
      </dgm:t>
    </dgm:pt>
    <dgm:pt modelId="{46B1E0EE-8518-46C6-A0F6-A2555508126E}" type="parTrans" cxnId="{CDA5C7DF-810D-474D-A3A4-2AB628061310}">
      <dgm:prSet/>
      <dgm:spPr/>
      <dgm:t>
        <a:bodyPr/>
        <a:lstStyle/>
        <a:p>
          <a:endParaRPr lang="en-US"/>
        </a:p>
      </dgm:t>
    </dgm:pt>
    <dgm:pt modelId="{BCB407BB-E991-4E7A-A147-FB4710DF4885}" type="sibTrans" cxnId="{CDA5C7DF-810D-474D-A3A4-2AB628061310}">
      <dgm:prSet/>
      <dgm:spPr/>
      <dgm:t>
        <a:bodyPr/>
        <a:lstStyle/>
        <a:p>
          <a:endParaRPr lang="en-US"/>
        </a:p>
      </dgm:t>
    </dgm:pt>
    <dgm:pt modelId="{53B59091-BA5D-485A-ADD6-75615CA022DE}">
      <dgm:prSet phldrT="[Text]" custT="1"/>
      <dgm:spPr/>
      <dgm:t>
        <a:bodyPr/>
        <a:lstStyle/>
        <a:p>
          <a:r>
            <a:rPr lang="en-US" sz="1600" b="1" dirty="0" smtClean="0">
              <a:solidFill>
                <a:schemeClr val="tx1"/>
              </a:solidFill>
            </a:rPr>
            <a:t>Development of Policy Options</a:t>
          </a:r>
          <a:endParaRPr lang="en-US" sz="1600" b="1" dirty="0">
            <a:solidFill>
              <a:schemeClr val="tx1"/>
            </a:solidFill>
          </a:endParaRPr>
        </a:p>
      </dgm:t>
    </dgm:pt>
    <dgm:pt modelId="{62BEEF75-A3AA-4DD1-94DA-BDB8D55A6D2E}" type="parTrans" cxnId="{DFF8E7E2-7AD2-4EE5-8206-D07773060AD0}">
      <dgm:prSet/>
      <dgm:spPr/>
      <dgm:t>
        <a:bodyPr/>
        <a:lstStyle/>
        <a:p>
          <a:endParaRPr lang="en-US"/>
        </a:p>
      </dgm:t>
    </dgm:pt>
    <dgm:pt modelId="{B37B4503-7B05-424E-872F-81EB44E201F0}" type="sibTrans" cxnId="{DFF8E7E2-7AD2-4EE5-8206-D07773060AD0}">
      <dgm:prSet/>
      <dgm:spPr/>
      <dgm:t>
        <a:bodyPr/>
        <a:lstStyle/>
        <a:p>
          <a:endParaRPr lang="en-US"/>
        </a:p>
      </dgm:t>
    </dgm:pt>
    <dgm:pt modelId="{DC2B2D86-2056-4886-AD21-EBBEE1671C63}">
      <dgm:prSet phldrT="[Text]" custT="1"/>
      <dgm:spPr/>
      <dgm:t>
        <a:bodyPr/>
        <a:lstStyle/>
        <a:p>
          <a:pPr algn="ctr"/>
          <a:r>
            <a:rPr lang="en-US" sz="1600" b="1" dirty="0" smtClean="0">
              <a:solidFill>
                <a:schemeClr val="tx1"/>
              </a:solidFill>
            </a:rPr>
            <a:t>Selection of Policy</a:t>
          </a:r>
          <a:endParaRPr lang="en-US" sz="1600" b="1" dirty="0">
            <a:solidFill>
              <a:schemeClr val="tx1"/>
            </a:solidFill>
          </a:endParaRPr>
        </a:p>
      </dgm:t>
    </dgm:pt>
    <dgm:pt modelId="{593033C8-8E21-46B4-8A4B-2C13754B1DA5}" type="parTrans" cxnId="{E67ED387-B9AA-4261-A4F1-FE8AB67EE0A4}">
      <dgm:prSet/>
      <dgm:spPr/>
      <dgm:t>
        <a:bodyPr/>
        <a:lstStyle/>
        <a:p>
          <a:endParaRPr lang="en-US"/>
        </a:p>
      </dgm:t>
    </dgm:pt>
    <dgm:pt modelId="{78245354-0611-467A-A284-4AA596A1C7B7}" type="sibTrans" cxnId="{E67ED387-B9AA-4261-A4F1-FE8AB67EE0A4}">
      <dgm:prSet/>
      <dgm:spPr/>
      <dgm:t>
        <a:bodyPr/>
        <a:lstStyle/>
        <a:p>
          <a:endParaRPr lang="en-US"/>
        </a:p>
      </dgm:t>
    </dgm:pt>
    <dgm:pt modelId="{ED155EE0-B712-4719-84B7-7E665BFF7B01}">
      <dgm:prSet phldrT="[Text]" custT="1"/>
      <dgm:spPr/>
      <dgm:t>
        <a:bodyPr/>
        <a:lstStyle/>
        <a:p>
          <a:r>
            <a:rPr lang="en-US" sz="1600" b="1" dirty="0" smtClean="0">
              <a:solidFill>
                <a:schemeClr val="tx2"/>
              </a:solidFill>
            </a:rPr>
            <a:t>Message Development and Delivery</a:t>
          </a:r>
          <a:endParaRPr lang="en-US" sz="1600" b="1" dirty="0">
            <a:solidFill>
              <a:schemeClr val="tx2"/>
            </a:solidFill>
          </a:endParaRPr>
        </a:p>
      </dgm:t>
    </dgm:pt>
    <dgm:pt modelId="{D233A919-30EE-4286-9ABD-C54070FEF885}" type="parTrans" cxnId="{18797EBC-26DE-4049-8D71-74B837980B34}">
      <dgm:prSet/>
      <dgm:spPr/>
      <dgm:t>
        <a:bodyPr/>
        <a:lstStyle/>
        <a:p>
          <a:endParaRPr lang="en-US"/>
        </a:p>
      </dgm:t>
    </dgm:pt>
    <dgm:pt modelId="{06CE6806-0AF0-4BC0-B54D-91297D7F0CC1}" type="sibTrans" cxnId="{18797EBC-26DE-4049-8D71-74B837980B34}">
      <dgm:prSet/>
      <dgm:spPr/>
      <dgm:t>
        <a:bodyPr/>
        <a:lstStyle/>
        <a:p>
          <a:endParaRPr lang="en-US"/>
        </a:p>
      </dgm:t>
    </dgm:pt>
    <dgm:pt modelId="{30F92BFA-D9E4-4552-A73C-D8ED3ACF9EAB}">
      <dgm:prSet custT="1"/>
      <dgm:spPr/>
      <dgm:t>
        <a:bodyPr/>
        <a:lstStyle/>
        <a:p>
          <a:r>
            <a:rPr lang="en-US" sz="1600" b="1" dirty="0" smtClean="0">
              <a:solidFill>
                <a:schemeClr val="tx1"/>
              </a:solidFill>
            </a:rPr>
            <a:t>Implementation </a:t>
          </a:r>
          <a:r>
            <a:rPr lang="en-US" sz="1600" b="1" dirty="0">
              <a:solidFill>
                <a:schemeClr val="tx1"/>
              </a:solidFill>
            </a:rPr>
            <a:t>and Tracking</a:t>
          </a:r>
        </a:p>
      </dgm:t>
    </dgm:pt>
    <dgm:pt modelId="{BCB0B9A8-B4CB-4A04-A2BB-E4CED91052C9}" type="parTrans" cxnId="{04D80F7C-8275-40D5-96DB-DC4422D55CCC}">
      <dgm:prSet/>
      <dgm:spPr/>
      <dgm:t>
        <a:bodyPr/>
        <a:lstStyle/>
        <a:p>
          <a:endParaRPr lang="en-US"/>
        </a:p>
      </dgm:t>
    </dgm:pt>
    <dgm:pt modelId="{B4569F92-F656-479F-BA52-3D065A0598ED}" type="sibTrans" cxnId="{04D80F7C-8275-40D5-96DB-DC4422D55CCC}">
      <dgm:prSet/>
      <dgm:spPr/>
      <dgm:t>
        <a:bodyPr/>
        <a:lstStyle/>
        <a:p>
          <a:endParaRPr lang="en-US"/>
        </a:p>
      </dgm:t>
    </dgm:pt>
    <dgm:pt modelId="{45C80BB3-74EB-4056-A19A-05EEEEFC8701}">
      <dgm:prSet phldrT="[Text]" custT="1"/>
      <dgm:spPr/>
      <dgm:t>
        <a:bodyPr/>
        <a:lstStyle/>
        <a:p>
          <a:r>
            <a:rPr lang="en-US" sz="1600" b="1" dirty="0" smtClean="0">
              <a:solidFill>
                <a:schemeClr val="tx1"/>
              </a:solidFill>
            </a:rPr>
            <a:t>Research</a:t>
          </a:r>
          <a:endParaRPr lang="en-US" sz="1600" b="1" dirty="0">
            <a:solidFill>
              <a:schemeClr val="tx1"/>
            </a:solidFill>
          </a:endParaRPr>
        </a:p>
      </dgm:t>
    </dgm:pt>
    <dgm:pt modelId="{3F2E5DD9-3D89-4DD6-8934-0F5BB5D94781}" type="sibTrans" cxnId="{9F005E3A-7C8B-4A00-BD73-5E993BF2C102}">
      <dgm:prSet/>
      <dgm:spPr/>
      <dgm:t>
        <a:bodyPr/>
        <a:lstStyle/>
        <a:p>
          <a:endParaRPr lang="en-US"/>
        </a:p>
      </dgm:t>
    </dgm:pt>
    <dgm:pt modelId="{DAD85A09-EC62-436E-BF44-FC5DDD9BC001}" type="parTrans" cxnId="{9F005E3A-7C8B-4A00-BD73-5E993BF2C102}">
      <dgm:prSet/>
      <dgm:spPr/>
      <dgm:t>
        <a:bodyPr/>
        <a:lstStyle/>
        <a:p>
          <a:endParaRPr lang="en-US"/>
        </a:p>
      </dgm:t>
    </dgm:pt>
    <dgm:pt modelId="{24A98045-5945-4CBA-B5D2-60AFBA7AA87F}" type="pres">
      <dgm:prSet presAssocID="{30700B58-77A8-44F1-85A8-5B4C707FEB89}" presName="cycle" presStyleCnt="0">
        <dgm:presLayoutVars>
          <dgm:dir/>
          <dgm:resizeHandles val="exact"/>
        </dgm:presLayoutVars>
      </dgm:prSet>
      <dgm:spPr/>
      <dgm:t>
        <a:bodyPr/>
        <a:lstStyle/>
        <a:p>
          <a:endParaRPr lang="en-US"/>
        </a:p>
      </dgm:t>
    </dgm:pt>
    <dgm:pt modelId="{A35C9259-DE8C-4D29-A71C-1DA353B0D05C}" type="pres">
      <dgm:prSet presAssocID="{EF4DA03B-0A84-4D90-89C7-3A3C6B5282E4}" presName="node" presStyleLbl="node1" presStyleIdx="0" presStyleCnt="6" custScaleX="149632">
        <dgm:presLayoutVars>
          <dgm:bulletEnabled val="1"/>
        </dgm:presLayoutVars>
      </dgm:prSet>
      <dgm:spPr/>
      <dgm:t>
        <a:bodyPr/>
        <a:lstStyle/>
        <a:p>
          <a:endParaRPr lang="en-US"/>
        </a:p>
      </dgm:t>
    </dgm:pt>
    <dgm:pt modelId="{602B25DA-6233-4D85-9517-14C99D3E00E0}" type="pres">
      <dgm:prSet presAssocID="{BCB407BB-E991-4E7A-A147-FB4710DF4885}" presName="sibTrans" presStyleLbl="sibTrans2D1" presStyleIdx="0" presStyleCnt="6"/>
      <dgm:spPr/>
      <dgm:t>
        <a:bodyPr/>
        <a:lstStyle/>
        <a:p>
          <a:endParaRPr lang="en-US"/>
        </a:p>
      </dgm:t>
    </dgm:pt>
    <dgm:pt modelId="{9C2650F1-0905-42A9-AAF2-1AFFA1CECAAE}" type="pres">
      <dgm:prSet presAssocID="{BCB407BB-E991-4E7A-A147-FB4710DF4885}" presName="connectorText" presStyleLbl="sibTrans2D1" presStyleIdx="0" presStyleCnt="6"/>
      <dgm:spPr/>
      <dgm:t>
        <a:bodyPr/>
        <a:lstStyle/>
        <a:p>
          <a:endParaRPr lang="en-US"/>
        </a:p>
      </dgm:t>
    </dgm:pt>
    <dgm:pt modelId="{BC957496-C733-43AF-B4E9-2172E213FBD3}" type="pres">
      <dgm:prSet presAssocID="{45C80BB3-74EB-4056-A19A-05EEEEFC8701}" presName="node" presStyleLbl="node1" presStyleIdx="1" presStyleCnt="6" custScaleX="142845" custRadScaleRad="98327" custRadScaleInc="14652">
        <dgm:presLayoutVars>
          <dgm:bulletEnabled val="1"/>
        </dgm:presLayoutVars>
      </dgm:prSet>
      <dgm:spPr/>
      <dgm:t>
        <a:bodyPr/>
        <a:lstStyle/>
        <a:p>
          <a:endParaRPr lang="en-US"/>
        </a:p>
      </dgm:t>
    </dgm:pt>
    <dgm:pt modelId="{59E7CBB0-A38D-47BB-BF96-7AC3B26526F6}" type="pres">
      <dgm:prSet presAssocID="{3F2E5DD9-3D89-4DD6-8934-0F5BB5D94781}" presName="sibTrans" presStyleLbl="sibTrans2D1" presStyleIdx="1" presStyleCnt="6"/>
      <dgm:spPr/>
      <dgm:t>
        <a:bodyPr/>
        <a:lstStyle/>
        <a:p>
          <a:endParaRPr lang="en-US"/>
        </a:p>
      </dgm:t>
    </dgm:pt>
    <dgm:pt modelId="{2513939F-BDFA-48FC-B7CC-683C07172068}" type="pres">
      <dgm:prSet presAssocID="{3F2E5DD9-3D89-4DD6-8934-0F5BB5D94781}" presName="connectorText" presStyleLbl="sibTrans2D1" presStyleIdx="1" presStyleCnt="6"/>
      <dgm:spPr/>
      <dgm:t>
        <a:bodyPr/>
        <a:lstStyle/>
        <a:p>
          <a:endParaRPr lang="en-US"/>
        </a:p>
      </dgm:t>
    </dgm:pt>
    <dgm:pt modelId="{E0E23C08-C991-4526-978A-85C672E3AB3C}" type="pres">
      <dgm:prSet presAssocID="{53B59091-BA5D-485A-ADD6-75615CA022DE}" presName="node" presStyleLbl="node1" presStyleIdx="2" presStyleCnt="6" custScaleX="152757" custRadScaleRad="104169" custRadScaleInc="-18227">
        <dgm:presLayoutVars>
          <dgm:bulletEnabled val="1"/>
        </dgm:presLayoutVars>
      </dgm:prSet>
      <dgm:spPr/>
      <dgm:t>
        <a:bodyPr/>
        <a:lstStyle/>
        <a:p>
          <a:endParaRPr lang="en-US"/>
        </a:p>
      </dgm:t>
    </dgm:pt>
    <dgm:pt modelId="{8ACD1F0C-8CAC-42A4-820D-24B0257E8EBB}" type="pres">
      <dgm:prSet presAssocID="{B37B4503-7B05-424E-872F-81EB44E201F0}" presName="sibTrans" presStyleLbl="sibTrans2D1" presStyleIdx="2" presStyleCnt="6"/>
      <dgm:spPr/>
      <dgm:t>
        <a:bodyPr/>
        <a:lstStyle/>
        <a:p>
          <a:endParaRPr lang="en-US"/>
        </a:p>
      </dgm:t>
    </dgm:pt>
    <dgm:pt modelId="{1ABF529D-B184-4471-B553-3C4EBB2CB801}" type="pres">
      <dgm:prSet presAssocID="{B37B4503-7B05-424E-872F-81EB44E201F0}" presName="connectorText" presStyleLbl="sibTrans2D1" presStyleIdx="2" presStyleCnt="6"/>
      <dgm:spPr/>
      <dgm:t>
        <a:bodyPr/>
        <a:lstStyle/>
        <a:p>
          <a:endParaRPr lang="en-US"/>
        </a:p>
      </dgm:t>
    </dgm:pt>
    <dgm:pt modelId="{3E947B3A-DA14-474C-B5FB-858C53E32AF9}" type="pres">
      <dgm:prSet presAssocID="{DC2B2D86-2056-4886-AD21-EBBEE1671C63}" presName="node" presStyleLbl="node1" presStyleIdx="3" presStyleCnt="6" custScaleX="141480">
        <dgm:presLayoutVars>
          <dgm:bulletEnabled val="1"/>
        </dgm:presLayoutVars>
      </dgm:prSet>
      <dgm:spPr/>
      <dgm:t>
        <a:bodyPr/>
        <a:lstStyle/>
        <a:p>
          <a:endParaRPr lang="en-US"/>
        </a:p>
      </dgm:t>
    </dgm:pt>
    <dgm:pt modelId="{8C9DB96F-BECF-46AC-BDEA-7D076BA9384B}" type="pres">
      <dgm:prSet presAssocID="{78245354-0611-467A-A284-4AA596A1C7B7}" presName="sibTrans" presStyleLbl="sibTrans2D1" presStyleIdx="3" presStyleCnt="6"/>
      <dgm:spPr/>
      <dgm:t>
        <a:bodyPr/>
        <a:lstStyle/>
        <a:p>
          <a:endParaRPr lang="en-US"/>
        </a:p>
      </dgm:t>
    </dgm:pt>
    <dgm:pt modelId="{D0F2FEC2-9279-4F5F-AD0A-5BC613AE6589}" type="pres">
      <dgm:prSet presAssocID="{78245354-0611-467A-A284-4AA596A1C7B7}" presName="connectorText" presStyleLbl="sibTrans2D1" presStyleIdx="3" presStyleCnt="6"/>
      <dgm:spPr/>
      <dgm:t>
        <a:bodyPr/>
        <a:lstStyle/>
        <a:p>
          <a:endParaRPr lang="en-US"/>
        </a:p>
      </dgm:t>
    </dgm:pt>
    <dgm:pt modelId="{08C10B28-4968-4F98-BA9C-BE4ED6C4824E}" type="pres">
      <dgm:prSet presAssocID="{ED155EE0-B712-4719-84B7-7E665BFF7B01}" presName="node" presStyleLbl="node1" presStyleIdx="4" presStyleCnt="6" custScaleX="162506" custRadScaleRad="98772" custRadScaleInc="13436">
        <dgm:presLayoutVars>
          <dgm:bulletEnabled val="1"/>
        </dgm:presLayoutVars>
      </dgm:prSet>
      <dgm:spPr/>
      <dgm:t>
        <a:bodyPr/>
        <a:lstStyle/>
        <a:p>
          <a:endParaRPr lang="en-US"/>
        </a:p>
      </dgm:t>
    </dgm:pt>
    <dgm:pt modelId="{583AB98E-39C0-4921-9DF5-29FF0E091397}" type="pres">
      <dgm:prSet presAssocID="{06CE6806-0AF0-4BC0-B54D-91297D7F0CC1}" presName="sibTrans" presStyleLbl="sibTrans2D1" presStyleIdx="4" presStyleCnt="6"/>
      <dgm:spPr/>
      <dgm:t>
        <a:bodyPr/>
        <a:lstStyle/>
        <a:p>
          <a:endParaRPr lang="en-US"/>
        </a:p>
      </dgm:t>
    </dgm:pt>
    <dgm:pt modelId="{4CC16AB5-EE0B-41B6-A50D-CD9CBE747A8A}" type="pres">
      <dgm:prSet presAssocID="{06CE6806-0AF0-4BC0-B54D-91297D7F0CC1}" presName="connectorText" presStyleLbl="sibTrans2D1" presStyleIdx="4" presStyleCnt="6"/>
      <dgm:spPr/>
      <dgm:t>
        <a:bodyPr/>
        <a:lstStyle/>
        <a:p>
          <a:endParaRPr lang="en-US"/>
        </a:p>
      </dgm:t>
    </dgm:pt>
    <dgm:pt modelId="{A174DD49-EBF7-416D-865F-88C590110657}" type="pres">
      <dgm:prSet presAssocID="{30F92BFA-D9E4-4552-A73C-D8ED3ACF9EAB}" presName="node" presStyleLbl="node1" presStyleIdx="5" presStyleCnt="6" custScaleX="182249" custRadScaleRad="109064" custRadScaleInc="-11482">
        <dgm:presLayoutVars>
          <dgm:bulletEnabled val="1"/>
        </dgm:presLayoutVars>
      </dgm:prSet>
      <dgm:spPr/>
      <dgm:t>
        <a:bodyPr/>
        <a:lstStyle/>
        <a:p>
          <a:endParaRPr lang="en-US"/>
        </a:p>
      </dgm:t>
    </dgm:pt>
    <dgm:pt modelId="{71DC254D-58AE-40F4-8B4C-478D5F28D58D}" type="pres">
      <dgm:prSet presAssocID="{B4569F92-F656-479F-BA52-3D065A0598ED}" presName="sibTrans" presStyleLbl="sibTrans2D1" presStyleIdx="5" presStyleCnt="6"/>
      <dgm:spPr/>
      <dgm:t>
        <a:bodyPr/>
        <a:lstStyle/>
        <a:p>
          <a:endParaRPr lang="en-US"/>
        </a:p>
      </dgm:t>
    </dgm:pt>
    <dgm:pt modelId="{FF14AFDA-9075-44CE-8B8F-10D5B60A902F}" type="pres">
      <dgm:prSet presAssocID="{B4569F92-F656-479F-BA52-3D065A0598ED}" presName="connectorText" presStyleLbl="sibTrans2D1" presStyleIdx="5" presStyleCnt="6"/>
      <dgm:spPr/>
      <dgm:t>
        <a:bodyPr/>
        <a:lstStyle/>
        <a:p>
          <a:endParaRPr lang="en-US"/>
        </a:p>
      </dgm:t>
    </dgm:pt>
  </dgm:ptLst>
  <dgm:cxnLst>
    <dgm:cxn modelId="{B9FDC6A4-B596-4FBF-A1F2-8A6C27B39B36}" type="presOf" srcId="{B4569F92-F656-479F-BA52-3D065A0598ED}" destId="{FF14AFDA-9075-44CE-8B8F-10D5B60A902F}" srcOrd="1" destOrd="0" presId="urn:microsoft.com/office/officeart/2005/8/layout/cycle2"/>
    <dgm:cxn modelId="{9B511B76-4A45-4A17-A680-5711FE9D1256}" type="presOf" srcId="{06CE6806-0AF0-4BC0-B54D-91297D7F0CC1}" destId="{583AB98E-39C0-4921-9DF5-29FF0E091397}" srcOrd="0" destOrd="0" presId="urn:microsoft.com/office/officeart/2005/8/layout/cycle2"/>
    <dgm:cxn modelId="{CDA5C7DF-810D-474D-A3A4-2AB628061310}" srcId="{30700B58-77A8-44F1-85A8-5B4C707FEB89}" destId="{EF4DA03B-0A84-4D90-89C7-3A3C6B5282E4}" srcOrd="0" destOrd="0" parTransId="{46B1E0EE-8518-46C6-A0F6-A2555508126E}" sibTransId="{BCB407BB-E991-4E7A-A147-FB4710DF4885}"/>
    <dgm:cxn modelId="{FDD18810-9CA9-46C5-9E6B-F3B65CBC784D}" type="presOf" srcId="{30700B58-77A8-44F1-85A8-5B4C707FEB89}" destId="{24A98045-5945-4CBA-B5D2-60AFBA7AA87F}" srcOrd="0" destOrd="0" presId="urn:microsoft.com/office/officeart/2005/8/layout/cycle2"/>
    <dgm:cxn modelId="{17F6B70C-0A5D-4426-A8CF-0AC6CCF320A0}" type="presOf" srcId="{78245354-0611-467A-A284-4AA596A1C7B7}" destId="{8C9DB96F-BECF-46AC-BDEA-7D076BA9384B}" srcOrd="0" destOrd="0" presId="urn:microsoft.com/office/officeart/2005/8/layout/cycle2"/>
    <dgm:cxn modelId="{4B827146-ECC1-4C81-BD2B-CDC72578E906}" type="presOf" srcId="{BCB407BB-E991-4E7A-A147-FB4710DF4885}" destId="{602B25DA-6233-4D85-9517-14C99D3E00E0}" srcOrd="0" destOrd="0" presId="urn:microsoft.com/office/officeart/2005/8/layout/cycle2"/>
    <dgm:cxn modelId="{268ED6B6-ECEA-4289-8910-7E52BAD24DC9}" type="presOf" srcId="{45C80BB3-74EB-4056-A19A-05EEEEFC8701}" destId="{BC957496-C733-43AF-B4E9-2172E213FBD3}" srcOrd="0" destOrd="0" presId="urn:microsoft.com/office/officeart/2005/8/layout/cycle2"/>
    <dgm:cxn modelId="{EA82FCD1-03E6-42E2-8E7C-22483AD655CC}" type="presOf" srcId="{78245354-0611-467A-A284-4AA596A1C7B7}" destId="{D0F2FEC2-9279-4F5F-AD0A-5BC613AE6589}" srcOrd="1" destOrd="0" presId="urn:microsoft.com/office/officeart/2005/8/layout/cycle2"/>
    <dgm:cxn modelId="{04D80F7C-8275-40D5-96DB-DC4422D55CCC}" srcId="{30700B58-77A8-44F1-85A8-5B4C707FEB89}" destId="{30F92BFA-D9E4-4552-A73C-D8ED3ACF9EAB}" srcOrd="5" destOrd="0" parTransId="{BCB0B9A8-B4CB-4A04-A2BB-E4CED91052C9}" sibTransId="{B4569F92-F656-479F-BA52-3D065A0598ED}"/>
    <dgm:cxn modelId="{CE446617-5FFF-46D2-92DE-D78AEB0C270E}" type="presOf" srcId="{EF4DA03B-0A84-4D90-89C7-3A3C6B5282E4}" destId="{A35C9259-DE8C-4D29-A71C-1DA353B0D05C}" srcOrd="0" destOrd="0" presId="urn:microsoft.com/office/officeart/2005/8/layout/cycle2"/>
    <dgm:cxn modelId="{951468C7-517B-4F34-8956-D1D21F769B8F}" type="presOf" srcId="{30F92BFA-D9E4-4552-A73C-D8ED3ACF9EAB}" destId="{A174DD49-EBF7-416D-865F-88C590110657}" srcOrd="0" destOrd="0" presId="urn:microsoft.com/office/officeart/2005/8/layout/cycle2"/>
    <dgm:cxn modelId="{1A9CE03F-76A1-4B80-8011-C9EAD9B1CBF4}" type="presOf" srcId="{06CE6806-0AF0-4BC0-B54D-91297D7F0CC1}" destId="{4CC16AB5-EE0B-41B6-A50D-CD9CBE747A8A}" srcOrd="1" destOrd="0" presId="urn:microsoft.com/office/officeart/2005/8/layout/cycle2"/>
    <dgm:cxn modelId="{CE0E4FC2-9C15-4071-9E8B-C3A3CAB52299}" type="presOf" srcId="{3F2E5DD9-3D89-4DD6-8934-0F5BB5D94781}" destId="{59E7CBB0-A38D-47BB-BF96-7AC3B26526F6}" srcOrd="0" destOrd="0" presId="urn:microsoft.com/office/officeart/2005/8/layout/cycle2"/>
    <dgm:cxn modelId="{23A20D52-2DCF-453C-B3B8-63C6025C9641}" type="presOf" srcId="{BCB407BB-E991-4E7A-A147-FB4710DF4885}" destId="{9C2650F1-0905-42A9-AAF2-1AFFA1CECAAE}" srcOrd="1" destOrd="0" presId="urn:microsoft.com/office/officeart/2005/8/layout/cycle2"/>
    <dgm:cxn modelId="{9F005E3A-7C8B-4A00-BD73-5E993BF2C102}" srcId="{30700B58-77A8-44F1-85A8-5B4C707FEB89}" destId="{45C80BB3-74EB-4056-A19A-05EEEEFC8701}" srcOrd="1" destOrd="0" parTransId="{DAD85A09-EC62-436E-BF44-FC5DDD9BC001}" sibTransId="{3F2E5DD9-3D89-4DD6-8934-0F5BB5D94781}"/>
    <dgm:cxn modelId="{18797EBC-26DE-4049-8D71-74B837980B34}" srcId="{30700B58-77A8-44F1-85A8-5B4C707FEB89}" destId="{ED155EE0-B712-4719-84B7-7E665BFF7B01}" srcOrd="4" destOrd="0" parTransId="{D233A919-30EE-4286-9ABD-C54070FEF885}" sibTransId="{06CE6806-0AF0-4BC0-B54D-91297D7F0CC1}"/>
    <dgm:cxn modelId="{70324C03-A0CF-4716-9CF8-5EF552506FDF}" type="presOf" srcId="{ED155EE0-B712-4719-84B7-7E665BFF7B01}" destId="{08C10B28-4968-4F98-BA9C-BE4ED6C4824E}" srcOrd="0" destOrd="0" presId="urn:microsoft.com/office/officeart/2005/8/layout/cycle2"/>
    <dgm:cxn modelId="{DFF8E7E2-7AD2-4EE5-8206-D07773060AD0}" srcId="{30700B58-77A8-44F1-85A8-5B4C707FEB89}" destId="{53B59091-BA5D-485A-ADD6-75615CA022DE}" srcOrd="2" destOrd="0" parTransId="{62BEEF75-A3AA-4DD1-94DA-BDB8D55A6D2E}" sibTransId="{B37B4503-7B05-424E-872F-81EB44E201F0}"/>
    <dgm:cxn modelId="{CBC6D6D4-ED08-478B-A773-950E32C66248}" type="presOf" srcId="{B37B4503-7B05-424E-872F-81EB44E201F0}" destId="{1ABF529D-B184-4471-B553-3C4EBB2CB801}" srcOrd="1" destOrd="0" presId="urn:microsoft.com/office/officeart/2005/8/layout/cycle2"/>
    <dgm:cxn modelId="{C34A176C-D163-4450-A597-1DEC9C084F33}" type="presOf" srcId="{53B59091-BA5D-485A-ADD6-75615CA022DE}" destId="{E0E23C08-C991-4526-978A-85C672E3AB3C}" srcOrd="0" destOrd="0" presId="urn:microsoft.com/office/officeart/2005/8/layout/cycle2"/>
    <dgm:cxn modelId="{A2B4AD9A-7265-4C4B-96FE-2E33FE95280B}" type="presOf" srcId="{DC2B2D86-2056-4886-AD21-EBBEE1671C63}" destId="{3E947B3A-DA14-474C-B5FB-858C53E32AF9}" srcOrd="0" destOrd="0" presId="urn:microsoft.com/office/officeart/2005/8/layout/cycle2"/>
    <dgm:cxn modelId="{E67ED387-B9AA-4261-A4F1-FE8AB67EE0A4}" srcId="{30700B58-77A8-44F1-85A8-5B4C707FEB89}" destId="{DC2B2D86-2056-4886-AD21-EBBEE1671C63}" srcOrd="3" destOrd="0" parTransId="{593033C8-8E21-46B4-8A4B-2C13754B1DA5}" sibTransId="{78245354-0611-467A-A284-4AA596A1C7B7}"/>
    <dgm:cxn modelId="{D9DC5DD6-F9BC-4F83-B7F5-7E2F1F5E4EFD}" type="presOf" srcId="{3F2E5DD9-3D89-4DD6-8934-0F5BB5D94781}" destId="{2513939F-BDFA-48FC-B7CC-683C07172068}" srcOrd="1" destOrd="0" presId="urn:microsoft.com/office/officeart/2005/8/layout/cycle2"/>
    <dgm:cxn modelId="{02196EBB-CEE2-4778-AF8D-80F0ED054137}" type="presOf" srcId="{B37B4503-7B05-424E-872F-81EB44E201F0}" destId="{8ACD1F0C-8CAC-42A4-820D-24B0257E8EBB}" srcOrd="0" destOrd="0" presId="urn:microsoft.com/office/officeart/2005/8/layout/cycle2"/>
    <dgm:cxn modelId="{F043ABFB-73A9-4F86-80B0-0AD086A1E4E8}" type="presOf" srcId="{B4569F92-F656-479F-BA52-3D065A0598ED}" destId="{71DC254D-58AE-40F4-8B4C-478D5F28D58D}" srcOrd="0" destOrd="0" presId="urn:microsoft.com/office/officeart/2005/8/layout/cycle2"/>
    <dgm:cxn modelId="{8FA7A896-3CA7-4573-BAB4-6C5827AE2FAC}" type="presParOf" srcId="{24A98045-5945-4CBA-B5D2-60AFBA7AA87F}" destId="{A35C9259-DE8C-4D29-A71C-1DA353B0D05C}" srcOrd="0" destOrd="0" presId="urn:microsoft.com/office/officeart/2005/8/layout/cycle2"/>
    <dgm:cxn modelId="{9DDDDA85-A4D5-49F5-93B5-80E5610F8D3C}" type="presParOf" srcId="{24A98045-5945-4CBA-B5D2-60AFBA7AA87F}" destId="{602B25DA-6233-4D85-9517-14C99D3E00E0}" srcOrd="1" destOrd="0" presId="urn:microsoft.com/office/officeart/2005/8/layout/cycle2"/>
    <dgm:cxn modelId="{2D003C36-32B0-4300-9BAF-2DA9F3ABBD34}" type="presParOf" srcId="{602B25DA-6233-4D85-9517-14C99D3E00E0}" destId="{9C2650F1-0905-42A9-AAF2-1AFFA1CECAAE}" srcOrd="0" destOrd="0" presId="urn:microsoft.com/office/officeart/2005/8/layout/cycle2"/>
    <dgm:cxn modelId="{7A48D2BB-E59F-42CA-80A4-90BD936AF53F}" type="presParOf" srcId="{24A98045-5945-4CBA-B5D2-60AFBA7AA87F}" destId="{BC957496-C733-43AF-B4E9-2172E213FBD3}" srcOrd="2" destOrd="0" presId="urn:microsoft.com/office/officeart/2005/8/layout/cycle2"/>
    <dgm:cxn modelId="{B6D36044-2FFF-46CA-B647-63BB9F1BD6E0}" type="presParOf" srcId="{24A98045-5945-4CBA-B5D2-60AFBA7AA87F}" destId="{59E7CBB0-A38D-47BB-BF96-7AC3B26526F6}" srcOrd="3" destOrd="0" presId="urn:microsoft.com/office/officeart/2005/8/layout/cycle2"/>
    <dgm:cxn modelId="{CF48F6D1-0BB1-48B3-B446-D4288A48AA01}" type="presParOf" srcId="{59E7CBB0-A38D-47BB-BF96-7AC3B26526F6}" destId="{2513939F-BDFA-48FC-B7CC-683C07172068}" srcOrd="0" destOrd="0" presId="urn:microsoft.com/office/officeart/2005/8/layout/cycle2"/>
    <dgm:cxn modelId="{8A2695D7-63BF-4B92-BA41-AA3A2BC85452}" type="presParOf" srcId="{24A98045-5945-4CBA-B5D2-60AFBA7AA87F}" destId="{E0E23C08-C991-4526-978A-85C672E3AB3C}" srcOrd="4" destOrd="0" presId="urn:microsoft.com/office/officeart/2005/8/layout/cycle2"/>
    <dgm:cxn modelId="{39FBBFAD-E01F-4F87-9000-C469EAB0B670}" type="presParOf" srcId="{24A98045-5945-4CBA-B5D2-60AFBA7AA87F}" destId="{8ACD1F0C-8CAC-42A4-820D-24B0257E8EBB}" srcOrd="5" destOrd="0" presId="urn:microsoft.com/office/officeart/2005/8/layout/cycle2"/>
    <dgm:cxn modelId="{C1E5AF20-67F0-4D38-B8C9-05CAFE5BC022}" type="presParOf" srcId="{8ACD1F0C-8CAC-42A4-820D-24B0257E8EBB}" destId="{1ABF529D-B184-4471-B553-3C4EBB2CB801}" srcOrd="0" destOrd="0" presId="urn:microsoft.com/office/officeart/2005/8/layout/cycle2"/>
    <dgm:cxn modelId="{84CFCDEB-0CCD-42F3-A0B1-FDA4D27AC329}" type="presParOf" srcId="{24A98045-5945-4CBA-B5D2-60AFBA7AA87F}" destId="{3E947B3A-DA14-474C-B5FB-858C53E32AF9}" srcOrd="6" destOrd="0" presId="urn:microsoft.com/office/officeart/2005/8/layout/cycle2"/>
    <dgm:cxn modelId="{306A4A5A-D0AC-4F4B-B11F-77F56A79F21D}" type="presParOf" srcId="{24A98045-5945-4CBA-B5D2-60AFBA7AA87F}" destId="{8C9DB96F-BECF-46AC-BDEA-7D076BA9384B}" srcOrd="7" destOrd="0" presId="urn:microsoft.com/office/officeart/2005/8/layout/cycle2"/>
    <dgm:cxn modelId="{3B6E1A77-040D-406E-AFEE-8C28290F2DF2}" type="presParOf" srcId="{8C9DB96F-BECF-46AC-BDEA-7D076BA9384B}" destId="{D0F2FEC2-9279-4F5F-AD0A-5BC613AE6589}" srcOrd="0" destOrd="0" presId="urn:microsoft.com/office/officeart/2005/8/layout/cycle2"/>
    <dgm:cxn modelId="{4B58455D-5F73-4296-B79A-A8AE084F77D0}" type="presParOf" srcId="{24A98045-5945-4CBA-B5D2-60AFBA7AA87F}" destId="{08C10B28-4968-4F98-BA9C-BE4ED6C4824E}" srcOrd="8" destOrd="0" presId="urn:microsoft.com/office/officeart/2005/8/layout/cycle2"/>
    <dgm:cxn modelId="{CD00EA3E-C5E5-43DD-A502-DFB4EE65D74E}" type="presParOf" srcId="{24A98045-5945-4CBA-B5D2-60AFBA7AA87F}" destId="{583AB98E-39C0-4921-9DF5-29FF0E091397}" srcOrd="9" destOrd="0" presId="urn:microsoft.com/office/officeart/2005/8/layout/cycle2"/>
    <dgm:cxn modelId="{412F05AE-9C33-41A9-A58C-CC7267B55279}" type="presParOf" srcId="{583AB98E-39C0-4921-9DF5-29FF0E091397}" destId="{4CC16AB5-EE0B-41B6-A50D-CD9CBE747A8A}" srcOrd="0" destOrd="0" presId="urn:microsoft.com/office/officeart/2005/8/layout/cycle2"/>
    <dgm:cxn modelId="{769073A7-ECEE-4154-8B11-958DF5C3C16D}" type="presParOf" srcId="{24A98045-5945-4CBA-B5D2-60AFBA7AA87F}" destId="{A174DD49-EBF7-416D-865F-88C590110657}" srcOrd="10" destOrd="0" presId="urn:microsoft.com/office/officeart/2005/8/layout/cycle2"/>
    <dgm:cxn modelId="{C44E354E-EADA-417F-99BC-A59228EAF9F8}" type="presParOf" srcId="{24A98045-5945-4CBA-B5D2-60AFBA7AA87F}" destId="{71DC254D-58AE-40F4-8B4C-478D5F28D58D}" srcOrd="11" destOrd="0" presId="urn:microsoft.com/office/officeart/2005/8/layout/cycle2"/>
    <dgm:cxn modelId="{5474F126-1812-4E13-B850-06A871A5DF8F}" type="presParOf" srcId="{71DC254D-58AE-40F4-8B4C-478D5F28D58D}" destId="{FF14AFDA-9075-44CE-8B8F-10D5B60A902F}"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299EEE7-40AA-4809-B33D-BC40D536D948}" type="doc">
      <dgm:prSet loTypeId="urn:microsoft.com/office/officeart/2005/8/layout/chevron2" loCatId="list" qsTypeId="urn:microsoft.com/office/officeart/2005/8/quickstyle/3d2" qsCatId="3D" csTypeId="urn:microsoft.com/office/officeart/2005/8/colors/colorful2" csCatId="colorful" phldr="1"/>
      <dgm:spPr/>
      <dgm:t>
        <a:bodyPr/>
        <a:lstStyle/>
        <a:p>
          <a:endParaRPr lang="en-US"/>
        </a:p>
      </dgm:t>
    </dgm:pt>
    <dgm:pt modelId="{83A2F6C4-9D58-4A9A-923B-A2DAB7CA34DE}">
      <dgm:prSet phldrT="[Text]" custT="1"/>
      <dgm:spPr>
        <a:ln>
          <a:solidFill>
            <a:schemeClr val="tx1"/>
          </a:solidFill>
        </a:ln>
      </dgm:spPr>
      <dgm:t>
        <a:bodyPr/>
        <a:lstStyle/>
        <a:p>
          <a:r>
            <a:rPr lang="en-US" sz="6000" b="1" dirty="0" smtClean="0">
              <a:solidFill>
                <a:schemeClr val="tx1"/>
              </a:solidFill>
            </a:rPr>
            <a:t>S</a:t>
          </a:r>
          <a:endParaRPr lang="en-US" sz="6000" b="1" dirty="0">
            <a:solidFill>
              <a:schemeClr val="tx1"/>
            </a:solidFill>
          </a:endParaRPr>
        </a:p>
      </dgm:t>
    </dgm:pt>
    <dgm:pt modelId="{6B395BB0-177B-4B60-AD07-C93E93A88ACB}" type="parTrans" cxnId="{ADC55AC1-2F3B-47A3-9F3C-0F1E8067E1AD}">
      <dgm:prSet/>
      <dgm:spPr/>
      <dgm:t>
        <a:bodyPr/>
        <a:lstStyle/>
        <a:p>
          <a:endParaRPr lang="en-US"/>
        </a:p>
      </dgm:t>
    </dgm:pt>
    <dgm:pt modelId="{AAA07F90-EAFE-4E63-9B7D-6F8AE3109729}" type="sibTrans" cxnId="{ADC55AC1-2F3B-47A3-9F3C-0F1E8067E1AD}">
      <dgm:prSet/>
      <dgm:spPr/>
      <dgm:t>
        <a:bodyPr/>
        <a:lstStyle/>
        <a:p>
          <a:endParaRPr lang="en-US"/>
        </a:p>
      </dgm:t>
    </dgm:pt>
    <dgm:pt modelId="{1AEF5E1F-4926-4A4D-B376-CEE49E3FA066}">
      <dgm:prSet phldrT="[Text]" custT="1"/>
      <dgm:spPr/>
      <dgm:t>
        <a:bodyPr/>
        <a:lstStyle/>
        <a:p>
          <a:r>
            <a:rPr lang="en-US" sz="3600" i="1" u="none" dirty="0" smtClean="0"/>
            <a:t>Specific: </a:t>
          </a:r>
          <a:r>
            <a:rPr lang="en-US" sz="3600" b="1" dirty="0" smtClean="0"/>
            <a:t>T</a:t>
          </a:r>
          <a:r>
            <a:rPr lang="en-US" sz="3600" b="1" i="0" dirty="0" smtClean="0"/>
            <a:t>arget</a:t>
          </a:r>
          <a:endParaRPr lang="en-US" sz="3600" dirty="0"/>
        </a:p>
      </dgm:t>
    </dgm:pt>
    <dgm:pt modelId="{42C36F4F-F17F-4406-9CE7-525B995FD434}" type="parTrans" cxnId="{3551730A-2ED7-4BD1-828F-09D3AE189398}">
      <dgm:prSet/>
      <dgm:spPr/>
      <dgm:t>
        <a:bodyPr/>
        <a:lstStyle/>
        <a:p>
          <a:endParaRPr lang="en-US"/>
        </a:p>
      </dgm:t>
    </dgm:pt>
    <dgm:pt modelId="{A43DE427-16DD-4742-A21D-626D7C8F3022}" type="sibTrans" cxnId="{3551730A-2ED7-4BD1-828F-09D3AE189398}">
      <dgm:prSet/>
      <dgm:spPr/>
      <dgm:t>
        <a:bodyPr/>
        <a:lstStyle/>
        <a:p>
          <a:endParaRPr lang="en-US"/>
        </a:p>
      </dgm:t>
    </dgm:pt>
    <dgm:pt modelId="{D16BEE75-6EFD-4D82-B90A-8163EFCD451A}">
      <dgm:prSet phldrT="[Text]" custT="1"/>
      <dgm:spPr>
        <a:ln>
          <a:solidFill>
            <a:schemeClr val="tx1"/>
          </a:solidFill>
        </a:ln>
      </dgm:spPr>
      <dgm:t>
        <a:bodyPr/>
        <a:lstStyle/>
        <a:p>
          <a:r>
            <a:rPr lang="en-US" sz="6000" b="1" dirty="0" smtClean="0">
              <a:solidFill>
                <a:schemeClr val="tx1"/>
              </a:solidFill>
            </a:rPr>
            <a:t>M</a:t>
          </a:r>
          <a:endParaRPr lang="en-US" sz="2800" b="1" dirty="0">
            <a:solidFill>
              <a:schemeClr val="tx1"/>
            </a:solidFill>
          </a:endParaRPr>
        </a:p>
      </dgm:t>
    </dgm:pt>
    <dgm:pt modelId="{D9134A93-C874-41AD-BE42-4B8A7E4F7411}" type="parTrans" cxnId="{02C3DCFF-FAF9-4E21-B46D-AC6CFA4504B3}">
      <dgm:prSet/>
      <dgm:spPr/>
      <dgm:t>
        <a:bodyPr/>
        <a:lstStyle/>
        <a:p>
          <a:endParaRPr lang="en-US"/>
        </a:p>
      </dgm:t>
    </dgm:pt>
    <dgm:pt modelId="{2B1CA11F-2A06-4F89-A514-A2426837D123}" type="sibTrans" cxnId="{02C3DCFF-FAF9-4E21-B46D-AC6CFA4504B3}">
      <dgm:prSet/>
      <dgm:spPr/>
      <dgm:t>
        <a:bodyPr/>
        <a:lstStyle/>
        <a:p>
          <a:endParaRPr lang="en-US"/>
        </a:p>
      </dgm:t>
    </dgm:pt>
    <dgm:pt modelId="{37FDFDA8-DE7C-4548-A74B-F5209681794F}">
      <dgm:prSet phldrT="[Text]" custT="1"/>
      <dgm:spPr/>
      <dgm:t>
        <a:bodyPr/>
        <a:lstStyle/>
        <a:p>
          <a:r>
            <a:rPr lang="en-US" sz="3600" i="1" u="none" dirty="0" smtClean="0"/>
            <a:t>Measurable</a:t>
          </a:r>
          <a:r>
            <a:rPr lang="en-US" sz="3600" dirty="0" smtClean="0"/>
            <a:t>: </a:t>
          </a:r>
          <a:r>
            <a:rPr lang="en-US" sz="3600" b="1" dirty="0" smtClean="0"/>
            <a:t>Q</a:t>
          </a:r>
          <a:r>
            <a:rPr lang="en-US" sz="3600" b="1" i="0" dirty="0" smtClean="0"/>
            <a:t>uantify</a:t>
          </a:r>
          <a:endParaRPr lang="en-US" sz="3600" dirty="0"/>
        </a:p>
      </dgm:t>
    </dgm:pt>
    <dgm:pt modelId="{242A2307-8044-4C04-8385-419348A6A25E}" type="parTrans" cxnId="{9E868F09-4D5E-470F-A849-A5465F4A78FC}">
      <dgm:prSet/>
      <dgm:spPr/>
      <dgm:t>
        <a:bodyPr/>
        <a:lstStyle/>
        <a:p>
          <a:endParaRPr lang="en-US"/>
        </a:p>
      </dgm:t>
    </dgm:pt>
    <dgm:pt modelId="{EA1A8B9F-B42C-447B-A509-68281DD06829}" type="sibTrans" cxnId="{9E868F09-4D5E-470F-A849-A5465F4A78FC}">
      <dgm:prSet/>
      <dgm:spPr/>
      <dgm:t>
        <a:bodyPr/>
        <a:lstStyle/>
        <a:p>
          <a:endParaRPr lang="en-US"/>
        </a:p>
      </dgm:t>
    </dgm:pt>
    <dgm:pt modelId="{2E906989-72FE-47A8-8CAD-44888DF5DAC4}">
      <dgm:prSet phldrT="[Text]" custT="1"/>
      <dgm:spPr>
        <a:ln>
          <a:solidFill>
            <a:schemeClr val="tx1"/>
          </a:solidFill>
        </a:ln>
      </dgm:spPr>
      <dgm:t>
        <a:bodyPr/>
        <a:lstStyle/>
        <a:p>
          <a:r>
            <a:rPr lang="en-US" sz="6000" b="1" dirty="0" smtClean="0">
              <a:solidFill>
                <a:schemeClr val="tx1"/>
              </a:solidFill>
            </a:rPr>
            <a:t>A</a:t>
          </a:r>
          <a:endParaRPr lang="en-US" sz="2800" b="1" dirty="0">
            <a:solidFill>
              <a:schemeClr val="tx1"/>
            </a:solidFill>
          </a:endParaRPr>
        </a:p>
      </dgm:t>
    </dgm:pt>
    <dgm:pt modelId="{D836A6E6-1FC0-43E9-8B16-B04B68475B9E}" type="parTrans" cxnId="{B286A90F-3105-4A75-9A96-236D98D17EC7}">
      <dgm:prSet/>
      <dgm:spPr/>
      <dgm:t>
        <a:bodyPr/>
        <a:lstStyle/>
        <a:p>
          <a:endParaRPr lang="en-US"/>
        </a:p>
      </dgm:t>
    </dgm:pt>
    <dgm:pt modelId="{DED2F6DD-1596-4E48-9A2F-6D7A1C9B381A}" type="sibTrans" cxnId="{B286A90F-3105-4A75-9A96-236D98D17EC7}">
      <dgm:prSet/>
      <dgm:spPr/>
      <dgm:t>
        <a:bodyPr/>
        <a:lstStyle/>
        <a:p>
          <a:endParaRPr lang="en-US"/>
        </a:p>
      </dgm:t>
    </dgm:pt>
    <dgm:pt modelId="{8678A8C1-70D2-4311-B301-38D4E7FE6785}">
      <dgm:prSet phldrT="[Text]" custT="1"/>
      <dgm:spPr>
        <a:ln>
          <a:solidFill>
            <a:schemeClr val="tx1"/>
          </a:solidFill>
        </a:ln>
      </dgm:spPr>
      <dgm:t>
        <a:bodyPr/>
        <a:lstStyle/>
        <a:p>
          <a:r>
            <a:rPr lang="en-US" sz="3600" i="1" u="none" dirty="0" smtClean="0"/>
            <a:t>Assignable</a:t>
          </a:r>
          <a:r>
            <a:rPr lang="en-US" sz="3600" dirty="0" smtClean="0"/>
            <a:t>:  S</a:t>
          </a:r>
          <a:r>
            <a:rPr lang="en-US" sz="3600" b="0" i="0" dirty="0" smtClean="0"/>
            <a:t>pecify </a:t>
          </a:r>
          <a:r>
            <a:rPr lang="en-US" sz="3600" b="1" i="0" dirty="0" smtClean="0"/>
            <a:t>who</a:t>
          </a:r>
          <a:endParaRPr lang="en-US" sz="3600" dirty="0"/>
        </a:p>
      </dgm:t>
    </dgm:pt>
    <dgm:pt modelId="{83487191-3BC5-464E-A31F-B8325BF5427D}" type="parTrans" cxnId="{7B50C3D8-2D1B-47E2-BEEC-6F419F9BD153}">
      <dgm:prSet/>
      <dgm:spPr/>
      <dgm:t>
        <a:bodyPr/>
        <a:lstStyle/>
        <a:p>
          <a:endParaRPr lang="en-US"/>
        </a:p>
      </dgm:t>
    </dgm:pt>
    <dgm:pt modelId="{67FAE3DA-DE38-493F-846C-E347A14CE94A}" type="sibTrans" cxnId="{7B50C3D8-2D1B-47E2-BEEC-6F419F9BD153}">
      <dgm:prSet/>
      <dgm:spPr/>
      <dgm:t>
        <a:bodyPr/>
        <a:lstStyle/>
        <a:p>
          <a:endParaRPr lang="en-US"/>
        </a:p>
      </dgm:t>
    </dgm:pt>
    <dgm:pt modelId="{AAE9234B-BEBE-4D2D-9997-F985A7E20FE5}">
      <dgm:prSet custT="1"/>
      <dgm:spPr>
        <a:ln>
          <a:solidFill>
            <a:schemeClr val="tx1"/>
          </a:solidFill>
        </a:ln>
      </dgm:spPr>
      <dgm:t>
        <a:bodyPr/>
        <a:lstStyle/>
        <a:p>
          <a:r>
            <a:rPr lang="en-US" sz="6000" b="1" dirty="0" smtClean="0">
              <a:solidFill>
                <a:schemeClr val="tx1"/>
              </a:solidFill>
            </a:rPr>
            <a:t>T</a:t>
          </a:r>
          <a:endParaRPr lang="en-US" sz="6000" b="1" dirty="0">
            <a:solidFill>
              <a:schemeClr val="tx1"/>
            </a:solidFill>
          </a:endParaRPr>
        </a:p>
      </dgm:t>
    </dgm:pt>
    <dgm:pt modelId="{244BEC1B-155B-44E9-A92A-40C5B2C30AA2}" type="parTrans" cxnId="{2358B1E6-07B6-4B22-9D0C-25A9F1B96BDF}">
      <dgm:prSet/>
      <dgm:spPr/>
      <dgm:t>
        <a:bodyPr/>
        <a:lstStyle/>
        <a:p>
          <a:endParaRPr lang="en-US"/>
        </a:p>
      </dgm:t>
    </dgm:pt>
    <dgm:pt modelId="{6E9C39E2-C3AC-4098-A55D-B488DAF67D80}" type="sibTrans" cxnId="{2358B1E6-07B6-4B22-9D0C-25A9F1B96BDF}">
      <dgm:prSet/>
      <dgm:spPr/>
      <dgm:t>
        <a:bodyPr/>
        <a:lstStyle/>
        <a:p>
          <a:endParaRPr lang="en-US"/>
        </a:p>
      </dgm:t>
    </dgm:pt>
    <dgm:pt modelId="{53BC8E24-844E-42A0-ADAD-B98B24EDEE4D}">
      <dgm:prSet custT="1"/>
      <dgm:spPr>
        <a:ln>
          <a:solidFill>
            <a:schemeClr val="tx1"/>
          </a:solidFill>
        </a:ln>
      </dgm:spPr>
      <dgm:t>
        <a:bodyPr/>
        <a:lstStyle/>
        <a:p>
          <a:r>
            <a:rPr lang="en-US" sz="6000" b="1" dirty="0" smtClean="0">
              <a:solidFill>
                <a:schemeClr val="tx1"/>
              </a:solidFill>
            </a:rPr>
            <a:t>R</a:t>
          </a:r>
          <a:endParaRPr lang="en-US" sz="6000" b="1" dirty="0">
            <a:solidFill>
              <a:schemeClr val="tx1"/>
            </a:solidFill>
          </a:endParaRPr>
        </a:p>
      </dgm:t>
    </dgm:pt>
    <dgm:pt modelId="{A63B6A7A-BC8F-4FC5-AB60-6D7950ED9A9A}" type="parTrans" cxnId="{94BCBA0D-7113-48C1-9F55-690391B822E7}">
      <dgm:prSet/>
      <dgm:spPr/>
      <dgm:t>
        <a:bodyPr/>
        <a:lstStyle/>
        <a:p>
          <a:endParaRPr lang="en-US"/>
        </a:p>
      </dgm:t>
    </dgm:pt>
    <dgm:pt modelId="{8C5B8F78-D52C-4C94-A810-29A66E386F62}" type="sibTrans" cxnId="{94BCBA0D-7113-48C1-9F55-690391B822E7}">
      <dgm:prSet/>
      <dgm:spPr/>
      <dgm:t>
        <a:bodyPr/>
        <a:lstStyle/>
        <a:p>
          <a:endParaRPr lang="en-US"/>
        </a:p>
      </dgm:t>
    </dgm:pt>
    <dgm:pt modelId="{BB5C232E-A4C4-4685-A44C-F474708790D4}">
      <dgm:prSet custT="1"/>
      <dgm:spPr>
        <a:ln>
          <a:solidFill>
            <a:schemeClr val="tx1"/>
          </a:solidFill>
        </a:ln>
      </dgm:spPr>
      <dgm:t>
        <a:bodyPr/>
        <a:lstStyle/>
        <a:p>
          <a:r>
            <a:rPr lang="en-US" sz="3600" i="1" u="none" dirty="0" smtClean="0"/>
            <a:t>Realistic</a:t>
          </a:r>
          <a:r>
            <a:rPr lang="en-US" sz="3600" dirty="0" smtClean="0"/>
            <a:t>: </a:t>
          </a:r>
          <a:r>
            <a:rPr lang="en-US" sz="3600" b="1" dirty="0" smtClean="0"/>
            <a:t>W</a:t>
          </a:r>
          <a:r>
            <a:rPr lang="en-US" sz="3600" b="1" i="0" dirty="0" smtClean="0"/>
            <a:t>hat</a:t>
          </a:r>
          <a:r>
            <a:rPr lang="en-US" sz="3600" b="0" i="0" dirty="0" smtClean="0"/>
            <a:t> results</a:t>
          </a:r>
          <a:endParaRPr lang="en-US" sz="3600" dirty="0"/>
        </a:p>
      </dgm:t>
    </dgm:pt>
    <dgm:pt modelId="{19207B27-924B-4D28-9707-C7797D5F2A8C}" type="parTrans" cxnId="{7E7CD121-289E-4449-A66C-A6EFC3E592F4}">
      <dgm:prSet/>
      <dgm:spPr/>
      <dgm:t>
        <a:bodyPr/>
        <a:lstStyle/>
        <a:p>
          <a:endParaRPr lang="en-US"/>
        </a:p>
      </dgm:t>
    </dgm:pt>
    <dgm:pt modelId="{293CB899-55B2-4E40-A616-B5E9D6B4B4CF}" type="sibTrans" cxnId="{7E7CD121-289E-4449-A66C-A6EFC3E592F4}">
      <dgm:prSet/>
      <dgm:spPr/>
      <dgm:t>
        <a:bodyPr/>
        <a:lstStyle/>
        <a:p>
          <a:endParaRPr lang="en-US"/>
        </a:p>
      </dgm:t>
    </dgm:pt>
    <dgm:pt modelId="{AB9AA7AD-2D33-4970-8F48-6DBAD228BF15}">
      <dgm:prSet custT="1"/>
      <dgm:spPr>
        <a:ln>
          <a:solidFill>
            <a:schemeClr val="tx1"/>
          </a:solidFill>
        </a:ln>
      </dgm:spPr>
      <dgm:t>
        <a:bodyPr/>
        <a:lstStyle/>
        <a:p>
          <a:r>
            <a:rPr lang="en-US" sz="3600" i="1" u="none" dirty="0" smtClean="0"/>
            <a:t>Time</a:t>
          </a:r>
          <a:r>
            <a:rPr lang="en-US" sz="3600" u="none" dirty="0" smtClean="0"/>
            <a:t> </a:t>
          </a:r>
          <a:r>
            <a:rPr lang="en-US" sz="3600" i="1" u="none" dirty="0" smtClean="0"/>
            <a:t>Bound</a:t>
          </a:r>
          <a:r>
            <a:rPr lang="en-US" sz="3600" dirty="0" smtClean="0"/>
            <a:t>: S</a:t>
          </a:r>
          <a:r>
            <a:rPr lang="en-US" sz="3600" b="0" i="0" dirty="0" smtClean="0"/>
            <a:t>pecify </a:t>
          </a:r>
          <a:r>
            <a:rPr lang="en-US" sz="3600" b="1" i="0" dirty="0" smtClean="0"/>
            <a:t>when</a:t>
          </a:r>
          <a:endParaRPr lang="en-US" sz="3600" dirty="0"/>
        </a:p>
      </dgm:t>
    </dgm:pt>
    <dgm:pt modelId="{5558F165-9F92-4FF8-A5F8-B24EB4683854}" type="parTrans" cxnId="{399632C7-B9F6-496C-8149-194EF948ADF6}">
      <dgm:prSet/>
      <dgm:spPr/>
      <dgm:t>
        <a:bodyPr/>
        <a:lstStyle/>
        <a:p>
          <a:endParaRPr lang="en-US"/>
        </a:p>
      </dgm:t>
    </dgm:pt>
    <dgm:pt modelId="{A18591A5-126B-43FD-9E86-1544BA422518}" type="sibTrans" cxnId="{399632C7-B9F6-496C-8149-194EF948ADF6}">
      <dgm:prSet/>
      <dgm:spPr/>
      <dgm:t>
        <a:bodyPr/>
        <a:lstStyle/>
        <a:p>
          <a:endParaRPr lang="en-US"/>
        </a:p>
      </dgm:t>
    </dgm:pt>
    <dgm:pt modelId="{7CA50473-D941-4D12-8B04-901B4F18CE4B}" type="pres">
      <dgm:prSet presAssocID="{1299EEE7-40AA-4809-B33D-BC40D536D948}" presName="linearFlow" presStyleCnt="0">
        <dgm:presLayoutVars>
          <dgm:dir/>
          <dgm:animLvl val="lvl"/>
          <dgm:resizeHandles val="exact"/>
        </dgm:presLayoutVars>
      </dgm:prSet>
      <dgm:spPr/>
      <dgm:t>
        <a:bodyPr/>
        <a:lstStyle/>
        <a:p>
          <a:endParaRPr lang="en-US"/>
        </a:p>
      </dgm:t>
    </dgm:pt>
    <dgm:pt modelId="{49BAB6CA-2571-4730-A3F3-F43EB287ACA9}" type="pres">
      <dgm:prSet presAssocID="{83A2F6C4-9D58-4A9A-923B-A2DAB7CA34DE}" presName="composite" presStyleCnt="0"/>
      <dgm:spPr/>
    </dgm:pt>
    <dgm:pt modelId="{112C787B-63A8-46A0-9E46-4811EAA8F662}" type="pres">
      <dgm:prSet presAssocID="{83A2F6C4-9D58-4A9A-923B-A2DAB7CA34DE}" presName="parentText" presStyleLbl="alignNode1" presStyleIdx="0" presStyleCnt="5">
        <dgm:presLayoutVars>
          <dgm:chMax val="1"/>
          <dgm:bulletEnabled val="1"/>
        </dgm:presLayoutVars>
      </dgm:prSet>
      <dgm:spPr/>
      <dgm:t>
        <a:bodyPr/>
        <a:lstStyle/>
        <a:p>
          <a:endParaRPr lang="en-US"/>
        </a:p>
      </dgm:t>
    </dgm:pt>
    <dgm:pt modelId="{33880DB9-5EF9-4989-9D52-188ACFB434CE}" type="pres">
      <dgm:prSet presAssocID="{83A2F6C4-9D58-4A9A-923B-A2DAB7CA34DE}" presName="descendantText" presStyleLbl="alignAcc1" presStyleIdx="0" presStyleCnt="5">
        <dgm:presLayoutVars>
          <dgm:bulletEnabled val="1"/>
        </dgm:presLayoutVars>
      </dgm:prSet>
      <dgm:spPr/>
      <dgm:t>
        <a:bodyPr/>
        <a:lstStyle/>
        <a:p>
          <a:endParaRPr lang="en-US"/>
        </a:p>
      </dgm:t>
    </dgm:pt>
    <dgm:pt modelId="{9F3FD99B-EE19-47A2-BF10-6572BBC9D604}" type="pres">
      <dgm:prSet presAssocID="{AAA07F90-EAFE-4E63-9B7D-6F8AE3109729}" presName="sp" presStyleCnt="0"/>
      <dgm:spPr/>
    </dgm:pt>
    <dgm:pt modelId="{966E6C52-D29B-48B7-82DB-FAEE1694AC16}" type="pres">
      <dgm:prSet presAssocID="{D16BEE75-6EFD-4D82-B90A-8163EFCD451A}" presName="composite" presStyleCnt="0"/>
      <dgm:spPr/>
    </dgm:pt>
    <dgm:pt modelId="{4D6601BA-FE75-42C4-84F6-092152BC1CB2}" type="pres">
      <dgm:prSet presAssocID="{D16BEE75-6EFD-4D82-B90A-8163EFCD451A}" presName="parentText" presStyleLbl="alignNode1" presStyleIdx="1" presStyleCnt="5">
        <dgm:presLayoutVars>
          <dgm:chMax val="1"/>
          <dgm:bulletEnabled val="1"/>
        </dgm:presLayoutVars>
      </dgm:prSet>
      <dgm:spPr/>
      <dgm:t>
        <a:bodyPr/>
        <a:lstStyle/>
        <a:p>
          <a:endParaRPr lang="en-US"/>
        </a:p>
      </dgm:t>
    </dgm:pt>
    <dgm:pt modelId="{F818F75D-5264-4732-90C7-D9C5A70977F8}" type="pres">
      <dgm:prSet presAssocID="{D16BEE75-6EFD-4D82-B90A-8163EFCD451A}" presName="descendantText" presStyleLbl="alignAcc1" presStyleIdx="1" presStyleCnt="5">
        <dgm:presLayoutVars>
          <dgm:bulletEnabled val="1"/>
        </dgm:presLayoutVars>
      </dgm:prSet>
      <dgm:spPr/>
      <dgm:t>
        <a:bodyPr/>
        <a:lstStyle/>
        <a:p>
          <a:endParaRPr lang="en-US"/>
        </a:p>
      </dgm:t>
    </dgm:pt>
    <dgm:pt modelId="{D41A56DB-1AC7-4887-91DE-67CE8A18A3D0}" type="pres">
      <dgm:prSet presAssocID="{2B1CA11F-2A06-4F89-A514-A2426837D123}" presName="sp" presStyleCnt="0"/>
      <dgm:spPr/>
    </dgm:pt>
    <dgm:pt modelId="{F45CF8CD-812D-4DCA-84C7-D33D4D1CCB2C}" type="pres">
      <dgm:prSet presAssocID="{2E906989-72FE-47A8-8CAD-44888DF5DAC4}" presName="composite" presStyleCnt="0"/>
      <dgm:spPr/>
    </dgm:pt>
    <dgm:pt modelId="{F9783EAA-4BA6-4547-955B-4F8EFA9B7A34}" type="pres">
      <dgm:prSet presAssocID="{2E906989-72FE-47A8-8CAD-44888DF5DAC4}" presName="parentText" presStyleLbl="alignNode1" presStyleIdx="2" presStyleCnt="5">
        <dgm:presLayoutVars>
          <dgm:chMax val="1"/>
          <dgm:bulletEnabled val="1"/>
        </dgm:presLayoutVars>
      </dgm:prSet>
      <dgm:spPr/>
      <dgm:t>
        <a:bodyPr/>
        <a:lstStyle/>
        <a:p>
          <a:endParaRPr lang="en-US"/>
        </a:p>
      </dgm:t>
    </dgm:pt>
    <dgm:pt modelId="{20589B56-D56F-455E-A125-96933E310815}" type="pres">
      <dgm:prSet presAssocID="{2E906989-72FE-47A8-8CAD-44888DF5DAC4}" presName="descendantText" presStyleLbl="alignAcc1" presStyleIdx="2" presStyleCnt="5">
        <dgm:presLayoutVars>
          <dgm:bulletEnabled val="1"/>
        </dgm:presLayoutVars>
      </dgm:prSet>
      <dgm:spPr/>
      <dgm:t>
        <a:bodyPr/>
        <a:lstStyle/>
        <a:p>
          <a:endParaRPr lang="en-US"/>
        </a:p>
      </dgm:t>
    </dgm:pt>
    <dgm:pt modelId="{7F6B2BC0-F387-4C76-8D04-A7211478515A}" type="pres">
      <dgm:prSet presAssocID="{DED2F6DD-1596-4E48-9A2F-6D7A1C9B381A}" presName="sp" presStyleCnt="0"/>
      <dgm:spPr/>
    </dgm:pt>
    <dgm:pt modelId="{F390CEEC-99AF-47E6-9079-C868AF321721}" type="pres">
      <dgm:prSet presAssocID="{53BC8E24-844E-42A0-ADAD-B98B24EDEE4D}" presName="composite" presStyleCnt="0"/>
      <dgm:spPr/>
    </dgm:pt>
    <dgm:pt modelId="{1D76A29F-3199-476F-98DD-56EA55973BD6}" type="pres">
      <dgm:prSet presAssocID="{53BC8E24-844E-42A0-ADAD-B98B24EDEE4D}" presName="parentText" presStyleLbl="alignNode1" presStyleIdx="3" presStyleCnt="5">
        <dgm:presLayoutVars>
          <dgm:chMax val="1"/>
          <dgm:bulletEnabled val="1"/>
        </dgm:presLayoutVars>
      </dgm:prSet>
      <dgm:spPr/>
      <dgm:t>
        <a:bodyPr/>
        <a:lstStyle/>
        <a:p>
          <a:endParaRPr lang="en-US"/>
        </a:p>
      </dgm:t>
    </dgm:pt>
    <dgm:pt modelId="{AB497D64-1325-4515-BDBF-06EC51699BC3}" type="pres">
      <dgm:prSet presAssocID="{53BC8E24-844E-42A0-ADAD-B98B24EDEE4D}" presName="descendantText" presStyleLbl="alignAcc1" presStyleIdx="3" presStyleCnt="5">
        <dgm:presLayoutVars>
          <dgm:bulletEnabled val="1"/>
        </dgm:presLayoutVars>
      </dgm:prSet>
      <dgm:spPr/>
      <dgm:t>
        <a:bodyPr/>
        <a:lstStyle/>
        <a:p>
          <a:endParaRPr lang="en-US"/>
        </a:p>
      </dgm:t>
    </dgm:pt>
    <dgm:pt modelId="{75ACEF89-ACB3-4BE1-8DEE-8CB48E9A0E44}" type="pres">
      <dgm:prSet presAssocID="{8C5B8F78-D52C-4C94-A810-29A66E386F62}" presName="sp" presStyleCnt="0"/>
      <dgm:spPr/>
    </dgm:pt>
    <dgm:pt modelId="{6DF61B04-9244-4CA6-993D-08C527ED9C1B}" type="pres">
      <dgm:prSet presAssocID="{AAE9234B-BEBE-4D2D-9997-F985A7E20FE5}" presName="composite" presStyleCnt="0"/>
      <dgm:spPr/>
    </dgm:pt>
    <dgm:pt modelId="{BBC49431-12A1-4B24-9635-FBE32C6AC07F}" type="pres">
      <dgm:prSet presAssocID="{AAE9234B-BEBE-4D2D-9997-F985A7E20FE5}" presName="parentText" presStyleLbl="alignNode1" presStyleIdx="4" presStyleCnt="5">
        <dgm:presLayoutVars>
          <dgm:chMax val="1"/>
          <dgm:bulletEnabled val="1"/>
        </dgm:presLayoutVars>
      </dgm:prSet>
      <dgm:spPr/>
      <dgm:t>
        <a:bodyPr/>
        <a:lstStyle/>
        <a:p>
          <a:endParaRPr lang="en-US"/>
        </a:p>
      </dgm:t>
    </dgm:pt>
    <dgm:pt modelId="{1FA4DAE9-9FFC-4183-AA0F-FC7DB9F3B2C3}" type="pres">
      <dgm:prSet presAssocID="{AAE9234B-BEBE-4D2D-9997-F985A7E20FE5}" presName="descendantText" presStyleLbl="alignAcc1" presStyleIdx="4" presStyleCnt="5">
        <dgm:presLayoutVars>
          <dgm:bulletEnabled val="1"/>
        </dgm:presLayoutVars>
      </dgm:prSet>
      <dgm:spPr/>
      <dgm:t>
        <a:bodyPr/>
        <a:lstStyle/>
        <a:p>
          <a:endParaRPr lang="en-US"/>
        </a:p>
      </dgm:t>
    </dgm:pt>
  </dgm:ptLst>
  <dgm:cxnLst>
    <dgm:cxn modelId="{8491BF85-1209-464C-8784-9288129ABA94}" type="presOf" srcId="{1AEF5E1F-4926-4A4D-B376-CEE49E3FA066}" destId="{33880DB9-5EF9-4989-9D52-188ACFB434CE}" srcOrd="0" destOrd="0" presId="urn:microsoft.com/office/officeart/2005/8/layout/chevron2"/>
    <dgm:cxn modelId="{7E7CD121-289E-4449-A66C-A6EFC3E592F4}" srcId="{53BC8E24-844E-42A0-ADAD-B98B24EDEE4D}" destId="{BB5C232E-A4C4-4685-A44C-F474708790D4}" srcOrd="0" destOrd="0" parTransId="{19207B27-924B-4D28-9707-C7797D5F2A8C}" sibTransId="{293CB899-55B2-4E40-A616-B5E9D6B4B4CF}"/>
    <dgm:cxn modelId="{C433E164-E572-4EA7-B501-1DEC3157BB58}" type="presOf" srcId="{AAE9234B-BEBE-4D2D-9997-F985A7E20FE5}" destId="{BBC49431-12A1-4B24-9635-FBE32C6AC07F}" srcOrd="0" destOrd="0" presId="urn:microsoft.com/office/officeart/2005/8/layout/chevron2"/>
    <dgm:cxn modelId="{A1496CE8-8E5F-4AAB-962D-3115BA6E30FD}" type="presOf" srcId="{37FDFDA8-DE7C-4548-A74B-F5209681794F}" destId="{F818F75D-5264-4732-90C7-D9C5A70977F8}" srcOrd="0" destOrd="0" presId="urn:microsoft.com/office/officeart/2005/8/layout/chevron2"/>
    <dgm:cxn modelId="{C712C2C9-91C4-4B3B-AC8D-446FE7D489FD}" type="presOf" srcId="{2E906989-72FE-47A8-8CAD-44888DF5DAC4}" destId="{F9783EAA-4BA6-4547-955B-4F8EFA9B7A34}" srcOrd="0" destOrd="0" presId="urn:microsoft.com/office/officeart/2005/8/layout/chevron2"/>
    <dgm:cxn modelId="{B6308B89-C54A-43C5-B3D1-E73304E54C3E}" type="presOf" srcId="{AB9AA7AD-2D33-4970-8F48-6DBAD228BF15}" destId="{1FA4DAE9-9FFC-4183-AA0F-FC7DB9F3B2C3}" srcOrd="0" destOrd="0" presId="urn:microsoft.com/office/officeart/2005/8/layout/chevron2"/>
    <dgm:cxn modelId="{ADC55AC1-2F3B-47A3-9F3C-0F1E8067E1AD}" srcId="{1299EEE7-40AA-4809-B33D-BC40D536D948}" destId="{83A2F6C4-9D58-4A9A-923B-A2DAB7CA34DE}" srcOrd="0" destOrd="0" parTransId="{6B395BB0-177B-4B60-AD07-C93E93A88ACB}" sibTransId="{AAA07F90-EAFE-4E63-9B7D-6F8AE3109729}"/>
    <dgm:cxn modelId="{02C3DCFF-FAF9-4E21-B46D-AC6CFA4504B3}" srcId="{1299EEE7-40AA-4809-B33D-BC40D536D948}" destId="{D16BEE75-6EFD-4D82-B90A-8163EFCD451A}" srcOrd="1" destOrd="0" parTransId="{D9134A93-C874-41AD-BE42-4B8A7E4F7411}" sibTransId="{2B1CA11F-2A06-4F89-A514-A2426837D123}"/>
    <dgm:cxn modelId="{7B50C3D8-2D1B-47E2-BEEC-6F419F9BD153}" srcId="{2E906989-72FE-47A8-8CAD-44888DF5DAC4}" destId="{8678A8C1-70D2-4311-B301-38D4E7FE6785}" srcOrd="0" destOrd="0" parTransId="{83487191-3BC5-464E-A31F-B8325BF5427D}" sibTransId="{67FAE3DA-DE38-493F-846C-E347A14CE94A}"/>
    <dgm:cxn modelId="{3551730A-2ED7-4BD1-828F-09D3AE189398}" srcId="{83A2F6C4-9D58-4A9A-923B-A2DAB7CA34DE}" destId="{1AEF5E1F-4926-4A4D-B376-CEE49E3FA066}" srcOrd="0" destOrd="0" parTransId="{42C36F4F-F17F-4406-9CE7-525B995FD434}" sibTransId="{A43DE427-16DD-4742-A21D-626D7C8F3022}"/>
    <dgm:cxn modelId="{04CA5541-A8AC-4A22-818E-881281C7183D}" type="presOf" srcId="{8678A8C1-70D2-4311-B301-38D4E7FE6785}" destId="{20589B56-D56F-455E-A125-96933E310815}" srcOrd="0" destOrd="0" presId="urn:microsoft.com/office/officeart/2005/8/layout/chevron2"/>
    <dgm:cxn modelId="{1FFEE15F-52BE-4F03-8E80-1A2A20FEA196}" type="presOf" srcId="{BB5C232E-A4C4-4685-A44C-F474708790D4}" destId="{AB497D64-1325-4515-BDBF-06EC51699BC3}" srcOrd="0" destOrd="0" presId="urn:microsoft.com/office/officeart/2005/8/layout/chevron2"/>
    <dgm:cxn modelId="{94BCBA0D-7113-48C1-9F55-690391B822E7}" srcId="{1299EEE7-40AA-4809-B33D-BC40D536D948}" destId="{53BC8E24-844E-42A0-ADAD-B98B24EDEE4D}" srcOrd="3" destOrd="0" parTransId="{A63B6A7A-BC8F-4FC5-AB60-6D7950ED9A9A}" sibTransId="{8C5B8F78-D52C-4C94-A810-29A66E386F62}"/>
    <dgm:cxn modelId="{9E868F09-4D5E-470F-A849-A5465F4A78FC}" srcId="{D16BEE75-6EFD-4D82-B90A-8163EFCD451A}" destId="{37FDFDA8-DE7C-4548-A74B-F5209681794F}" srcOrd="0" destOrd="0" parTransId="{242A2307-8044-4C04-8385-419348A6A25E}" sibTransId="{EA1A8B9F-B42C-447B-A509-68281DD06829}"/>
    <dgm:cxn modelId="{9469EC3B-2C0F-40CC-9610-5F37DB82378E}" type="presOf" srcId="{83A2F6C4-9D58-4A9A-923B-A2DAB7CA34DE}" destId="{112C787B-63A8-46A0-9E46-4811EAA8F662}" srcOrd="0" destOrd="0" presId="urn:microsoft.com/office/officeart/2005/8/layout/chevron2"/>
    <dgm:cxn modelId="{DFEEF511-5038-454F-B8EE-CD7FCBD71AA3}" type="presOf" srcId="{D16BEE75-6EFD-4D82-B90A-8163EFCD451A}" destId="{4D6601BA-FE75-42C4-84F6-092152BC1CB2}" srcOrd="0" destOrd="0" presId="urn:microsoft.com/office/officeart/2005/8/layout/chevron2"/>
    <dgm:cxn modelId="{399632C7-B9F6-496C-8149-194EF948ADF6}" srcId="{AAE9234B-BEBE-4D2D-9997-F985A7E20FE5}" destId="{AB9AA7AD-2D33-4970-8F48-6DBAD228BF15}" srcOrd="0" destOrd="0" parTransId="{5558F165-9F92-4FF8-A5F8-B24EB4683854}" sibTransId="{A18591A5-126B-43FD-9E86-1544BA422518}"/>
    <dgm:cxn modelId="{5C1AC00E-BC3A-45C3-B0F8-3AD226599B7B}" type="presOf" srcId="{53BC8E24-844E-42A0-ADAD-B98B24EDEE4D}" destId="{1D76A29F-3199-476F-98DD-56EA55973BD6}" srcOrd="0" destOrd="0" presId="urn:microsoft.com/office/officeart/2005/8/layout/chevron2"/>
    <dgm:cxn modelId="{2358B1E6-07B6-4B22-9D0C-25A9F1B96BDF}" srcId="{1299EEE7-40AA-4809-B33D-BC40D536D948}" destId="{AAE9234B-BEBE-4D2D-9997-F985A7E20FE5}" srcOrd="4" destOrd="0" parTransId="{244BEC1B-155B-44E9-A92A-40C5B2C30AA2}" sibTransId="{6E9C39E2-C3AC-4098-A55D-B488DAF67D80}"/>
    <dgm:cxn modelId="{E8D4145E-264A-4C15-9B48-16D0CA17BFBF}" type="presOf" srcId="{1299EEE7-40AA-4809-B33D-BC40D536D948}" destId="{7CA50473-D941-4D12-8B04-901B4F18CE4B}" srcOrd="0" destOrd="0" presId="urn:microsoft.com/office/officeart/2005/8/layout/chevron2"/>
    <dgm:cxn modelId="{B286A90F-3105-4A75-9A96-236D98D17EC7}" srcId="{1299EEE7-40AA-4809-B33D-BC40D536D948}" destId="{2E906989-72FE-47A8-8CAD-44888DF5DAC4}" srcOrd="2" destOrd="0" parTransId="{D836A6E6-1FC0-43E9-8B16-B04B68475B9E}" sibTransId="{DED2F6DD-1596-4E48-9A2F-6D7A1C9B381A}"/>
    <dgm:cxn modelId="{476B7CF1-1B8A-47A1-832F-4C3081177F1B}" type="presParOf" srcId="{7CA50473-D941-4D12-8B04-901B4F18CE4B}" destId="{49BAB6CA-2571-4730-A3F3-F43EB287ACA9}" srcOrd="0" destOrd="0" presId="urn:microsoft.com/office/officeart/2005/8/layout/chevron2"/>
    <dgm:cxn modelId="{C2424C27-1BD3-4040-85F4-9FF69AE46346}" type="presParOf" srcId="{49BAB6CA-2571-4730-A3F3-F43EB287ACA9}" destId="{112C787B-63A8-46A0-9E46-4811EAA8F662}" srcOrd="0" destOrd="0" presId="urn:microsoft.com/office/officeart/2005/8/layout/chevron2"/>
    <dgm:cxn modelId="{22545A76-2951-488C-9628-8A58F7933742}" type="presParOf" srcId="{49BAB6CA-2571-4730-A3F3-F43EB287ACA9}" destId="{33880DB9-5EF9-4989-9D52-188ACFB434CE}" srcOrd="1" destOrd="0" presId="urn:microsoft.com/office/officeart/2005/8/layout/chevron2"/>
    <dgm:cxn modelId="{ADC490E7-0EB2-4888-AAD8-00823D47309B}" type="presParOf" srcId="{7CA50473-D941-4D12-8B04-901B4F18CE4B}" destId="{9F3FD99B-EE19-47A2-BF10-6572BBC9D604}" srcOrd="1" destOrd="0" presId="urn:microsoft.com/office/officeart/2005/8/layout/chevron2"/>
    <dgm:cxn modelId="{A3C6C9FF-C469-46FB-9741-311084ADDDED}" type="presParOf" srcId="{7CA50473-D941-4D12-8B04-901B4F18CE4B}" destId="{966E6C52-D29B-48B7-82DB-FAEE1694AC16}" srcOrd="2" destOrd="0" presId="urn:microsoft.com/office/officeart/2005/8/layout/chevron2"/>
    <dgm:cxn modelId="{1BABBB15-EEE6-4588-B248-FEBE82456182}" type="presParOf" srcId="{966E6C52-D29B-48B7-82DB-FAEE1694AC16}" destId="{4D6601BA-FE75-42C4-84F6-092152BC1CB2}" srcOrd="0" destOrd="0" presId="urn:microsoft.com/office/officeart/2005/8/layout/chevron2"/>
    <dgm:cxn modelId="{30F0AD8B-5AAA-496F-B15F-1ED6B156A8DD}" type="presParOf" srcId="{966E6C52-D29B-48B7-82DB-FAEE1694AC16}" destId="{F818F75D-5264-4732-90C7-D9C5A70977F8}" srcOrd="1" destOrd="0" presId="urn:microsoft.com/office/officeart/2005/8/layout/chevron2"/>
    <dgm:cxn modelId="{31DA06E7-64D6-4D42-B2B6-DCB52A7A28DE}" type="presParOf" srcId="{7CA50473-D941-4D12-8B04-901B4F18CE4B}" destId="{D41A56DB-1AC7-4887-91DE-67CE8A18A3D0}" srcOrd="3" destOrd="0" presId="urn:microsoft.com/office/officeart/2005/8/layout/chevron2"/>
    <dgm:cxn modelId="{1D97586C-266D-4BAC-AFD2-805B3F309B76}" type="presParOf" srcId="{7CA50473-D941-4D12-8B04-901B4F18CE4B}" destId="{F45CF8CD-812D-4DCA-84C7-D33D4D1CCB2C}" srcOrd="4" destOrd="0" presId="urn:microsoft.com/office/officeart/2005/8/layout/chevron2"/>
    <dgm:cxn modelId="{E43714B8-F750-4865-8D13-39208088318F}" type="presParOf" srcId="{F45CF8CD-812D-4DCA-84C7-D33D4D1CCB2C}" destId="{F9783EAA-4BA6-4547-955B-4F8EFA9B7A34}" srcOrd="0" destOrd="0" presId="urn:microsoft.com/office/officeart/2005/8/layout/chevron2"/>
    <dgm:cxn modelId="{E18E7EA2-91BE-4D0B-9C85-AEA64792B82B}" type="presParOf" srcId="{F45CF8CD-812D-4DCA-84C7-D33D4D1CCB2C}" destId="{20589B56-D56F-455E-A125-96933E310815}" srcOrd="1" destOrd="0" presId="urn:microsoft.com/office/officeart/2005/8/layout/chevron2"/>
    <dgm:cxn modelId="{ECD386AC-EFE3-40C6-AA40-2C585377E897}" type="presParOf" srcId="{7CA50473-D941-4D12-8B04-901B4F18CE4B}" destId="{7F6B2BC0-F387-4C76-8D04-A7211478515A}" srcOrd="5" destOrd="0" presId="urn:microsoft.com/office/officeart/2005/8/layout/chevron2"/>
    <dgm:cxn modelId="{2C7DDAC0-EB97-4A7D-8967-91A428FA1535}" type="presParOf" srcId="{7CA50473-D941-4D12-8B04-901B4F18CE4B}" destId="{F390CEEC-99AF-47E6-9079-C868AF321721}" srcOrd="6" destOrd="0" presId="urn:microsoft.com/office/officeart/2005/8/layout/chevron2"/>
    <dgm:cxn modelId="{46F81858-5560-46D0-8217-94E034935F35}" type="presParOf" srcId="{F390CEEC-99AF-47E6-9079-C868AF321721}" destId="{1D76A29F-3199-476F-98DD-56EA55973BD6}" srcOrd="0" destOrd="0" presId="urn:microsoft.com/office/officeart/2005/8/layout/chevron2"/>
    <dgm:cxn modelId="{65E20457-2AC8-4453-863D-0D849EC7C8A0}" type="presParOf" srcId="{F390CEEC-99AF-47E6-9079-C868AF321721}" destId="{AB497D64-1325-4515-BDBF-06EC51699BC3}" srcOrd="1" destOrd="0" presId="urn:microsoft.com/office/officeart/2005/8/layout/chevron2"/>
    <dgm:cxn modelId="{F63FF785-DB85-47BA-AF46-AB814FD3ECC6}" type="presParOf" srcId="{7CA50473-D941-4D12-8B04-901B4F18CE4B}" destId="{75ACEF89-ACB3-4BE1-8DEE-8CB48E9A0E44}" srcOrd="7" destOrd="0" presId="urn:microsoft.com/office/officeart/2005/8/layout/chevron2"/>
    <dgm:cxn modelId="{F75A5150-7F71-4869-B32F-60CEAED53B27}" type="presParOf" srcId="{7CA50473-D941-4D12-8B04-901B4F18CE4B}" destId="{6DF61B04-9244-4CA6-993D-08C527ED9C1B}" srcOrd="8" destOrd="0" presId="urn:microsoft.com/office/officeart/2005/8/layout/chevron2"/>
    <dgm:cxn modelId="{726437AF-65FC-4E4F-BF8F-69CEF72B0E22}" type="presParOf" srcId="{6DF61B04-9244-4CA6-993D-08C527ED9C1B}" destId="{BBC49431-12A1-4B24-9635-FBE32C6AC07F}" srcOrd="0" destOrd="0" presId="urn:microsoft.com/office/officeart/2005/8/layout/chevron2"/>
    <dgm:cxn modelId="{172B4A44-89E2-4296-B462-7AC0A5B634EB}" type="presParOf" srcId="{6DF61B04-9244-4CA6-993D-08C527ED9C1B}" destId="{1FA4DAE9-9FFC-4183-AA0F-FC7DB9F3B2C3}"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5312AF-26B5-489E-8F9A-F21202110D39}" type="datetimeFigureOut">
              <a:rPr lang="en-US" smtClean="0"/>
              <a:t>10/14/2019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EFAC9E-B16E-4784-8F19-E3DA91DFB23A}" type="slidenum">
              <a:rPr lang="en-US" smtClean="0"/>
              <a:t>‹#›</a:t>
            </a:fld>
            <a:endParaRPr lang="en-US"/>
          </a:p>
        </p:txBody>
      </p:sp>
    </p:spTree>
    <p:extLst>
      <p:ext uri="{BB962C8B-B14F-4D97-AF65-F5344CB8AC3E}">
        <p14:creationId xmlns:p14="http://schemas.microsoft.com/office/powerpoint/2010/main" val="3390285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1D33EA0B-4898-4130-B252-3AF45AAC22F2}" type="slidenum">
              <a:rPr lang="en-US" smtClean="0"/>
              <a:t>9</a:t>
            </a:fld>
            <a:endParaRPr lang="en-US"/>
          </a:p>
        </p:txBody>
      </p:sp>
    </p:spTree>
    <p:extLst>
      <p:ext uri="{BB962C8B-B14F-4D97-AF65-F5344CB8AC3E}">
        <p14:creationId xmlns:p14="http://schemas.microsoft.com/office/powerpoint/2010/main" val="1813773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1D33EA0B-4898-4130-B252-3AF45AAC22F2}" type="slidenum">
              <a:rPr lang="en-US" smtClean="0"/>
              <a:t>10</a:t>
            </a:fld>
            <a:endParaRPr lang="en-US"/>
          </a:p>
        </p:txBody>
      </p:sp>
    </p:spTree>
    <p:extLst>
      <p:ext uri="{BB962C8B-B14F-4D97-AF65-F5344CB8AC3E}">
        <p14:creationId xmlns:p14="http://schemas.microsoft.com/office/powerpoint/2010/main" val="2780327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Team Exercise: clearly identify what you want to see happen as a result of your issue campaign being successful. </a:t>
            </a:r>
          </a:p>
          <a:p>
            <a:endParaRPr lang="en-US" b="1" dirty="0" smtClean="0"/>
          </a:p>
          <a:p>
            <a:r>
              <a:rPr lang="en-US" b="1" dirty="0" smtClean="0"/>
              <a:t>Simple, clear statement. What is your end goal?   </a:t>
            </a:r>
            <a:endParaRPr lang="en-US" b="1" dirty="0"/>
          </a:p>
        </p:txBody>
      </p:sp>
      <p:sp>
        <p:nvSpPr>
          <p:cNvPr id="4" name="Slide Number Placeholder 3"/>
          <p:cNvSpPr>
            <a:spLocks noGrp="1"/>
          </p:cNvSpPr>
          <p:nvPr>
            <p:ph type="sldNum" sz="quarter" idx="10"/>
          </p:nvPr>
        </p:nvSpPr>
        <p:spPr/>
        <p:txBody>
          <a:bodyPr/>
          <a:lstStyle/>
          <a:p>
            <a:fld id="{854F724E-7E7B-4FE0-B05B-70007B8DAE17}" type="slidenum">
              <a:rPr lang="en-US" smtClean="0"/>
              <a:pPr/>
              <a:t>11</a:t>
            </a:fld>
            <a:endParaRPr lang="en-US"/>
          </a:p>
        </p:txBody>
      </p:sp>
    </p:spTree>
    <p:extLst>
      <p:ext uri="{BB962C8B-B14F-4D97-AF65-F5344CB8AC3E}">
        <p14:creationId xmlns:p14="http://schemas.microsoft.com/office/powerpoint/2010/main" val="19169347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Choose</a:t>
            </a:r>
            <a:r>
              <a:rPr lang="en-US" sz="1200" kern="1200" baseline="0" dirty="0" smtClean="0">
                <a:solidFill>
                  <a:schemeClr val="tx1"/>
                </a:solidFill>
                <a:effectLst/>
                <a:latin typeface="+mn-lt"/>
                <a:ea typeface="+mn-ea"/>
                <a:cs typeface="+mn-cs"/>
              </a:rPr>
              <a:t> two issues – divide to groups of five – </a:t>
            </a:r>
          </a:p>
          <a:p>
            <a:r>
              <a:rPr lang="en-US" sz="1200" kern="1200" dirty="0" smtClean="0">
                <a:solidFill>
                  <a:schemeClr val="tx1"/>
                </a:solidFill>
                <a:effectLst/>
                <a:latin typeface="+mn-lt"/>
                <a:ea typeface="+mn-ea"/>
                <a:cs typeface="+mn-cs"/>
              </a:rPr>
              <a:t>It is highly likely that the different groups working on the same issue will come up with completely or slightly different solutions.  If this is the case, ask the participants what they think of this. Guide the conversation to the learning point that each problem can be addressed in many different ways and that there is always more than a single solution.</a:t>
            </a:r>
            <a:endParaRPr lang="en-US" dirty="0"/>
          </a:p>
        </p:txBody>
      </p:sp>
      <p:sp>
        <p:nvSpPr>
          <p:cNvPr id="4" name="Slide Number Placeholder 3"/>
          <p:cNvSpPr>
            <a:spLocks noGrp="1"/>
          </p:cNvSpPr>
          <p:nvPr>
            <p:ph type="sldNum" sz="quarter" idx="10"/>
          </p:nvPr>
        </p:nvSpPr>
        <p:spPr/>
        <p:txBody>
          <a:bodyPr/>
          <a:lstStyle/>
          <a:p>
            <a:fld id="{854F724E-7E7B-4FE0-B05B-70007B8DAE17}" type="slidenum">
              <a:rPr lang="en-US" smtClean="0"/>
              <a:pPr/>
              <a:t>12</a:t>
            </a:fld>
            <a:endParaRPr lang="en-US"/>
          </a:p>
        </p:txBody>
      </p:sp>
    </p:spTree>
    <p:extLst>
      <p:ext uri="{BB962C8B-B14F-4D97-AF65-F5344CB8AC3E}">
        <p14:creationId xmlns:p14="http://schemas.microsoft.com/office/powerpoint/2010/main" val="4045797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Issue Identification—what to you want to change?</a:t>
            </a:r>
          </a:p>
          <a:p>
            <a:endParaRPr lang="en-CA" b="1" dirty="0" smtClean="0"/>
          </a:p>
          <a:p>
            <a:r>
              <a:rPr lang="en-CA" b="1" dirty="0" smtClean="0"/>
              <a:t>Research—what research to you need to create the evidence for change</a:t>
            </a:r>
          </a:p>
          <a:p>
            <a:endParaRPr lang="en-CA" b="1" dirty="0" smtClean="0"/>
          </a:p>
          <a:p>
            <a:r>
              <a:rPr lang="en-CA" b="1" dirty="0" smtClean="0"/>
              <a:t>Development of Policy Options—identify different actions which could be adopted to affect positive change</a:t>
            </a:r>
          </a:p>
          <a:p>
            <a:endParaRPr lang="en-CA" b="1" dirty="0" smtClean="0"/>
          </a:p>
          <a:p>
            <a:r>
              <a:rPr lang="en-CA" b="1" dirty="0" smtClean="0"/>
              <a:t>Selection of Policy—which is your preferred policy change?</a:t>
            </a:r>
          </a:p>
          <a:p>
            <a:endParaRPr lang="en-CA" b="1" dirty="0" smtClean="0"/>
          </a:p>
          <a:p>
            <a:r>
              <a:rPr lang="en-CA" b="1" dirty="0" smtClean="0"/>
              <a:t>Message Development and Delivery—what is your message to support the need\benefits for change</a:t>
            </a:r>
          </a:p>
          <a:p>
            <a:endParaRPr lang="en-CA" b="1" dirty="0" smtClean="0"/>
          </a:p>
          <a:p>
            <a:r>
              <a:rPr lang="en-CA" b="1" dirty="0" err="1" smtClean="0"/>
              <a:t>Implemantation</a:t>
            </a:r>
            <a:r>
              <a:rPr lang="en-CA" b="1" dirty="0" smtClean="0"/>
              <a:t> and Tracking—monitoring and track the change implementation and its impacts</a:t>
            </a:r>
            <a:endParaRPr lang="en-CA" b="1" dirty="0"/>
          </a:p>
        </p:txBody>
      </p:sp>
      <p:sp>
        <p:nvSpPr>
          <p:cNvPr id="4" name="Slide Number Placeholder 3"/>
          <p:cNvSpPr>
            <a:spLocks noGrp="1"/>
          </p:cNvSpPr>
          <p:nvPr>
            <p:ph type="sldNum" sz="quarter" idx="10"/>
          </p:nvPr>
        </p:nvSpPr>
        <p:spPr/>
        <p:txBody>
          <a:bodyPr/>
          <a:lstStyle/>
          <a:p>
            <a:fld id="{1D33EA0B-4898-4130-B252-3AF45AAC22F2}" type="slidenum">
              <a:rPr lang="en-US" smtClean="0"/>
              <a:t>13</a:t>
            </a:fld>
            <a:endParaRPr lang="en-US"/>
          </a:p>
        </p:txBody>
      </p:sp>
    </p:spTree>
    <p:extLst>
      <p:ext uri="{BB962C8B-B14F-4D97-AF65-F5344CB8AC3E}">
        <p14:creationId xmlns:p14="http://schemas.microsoft.com/office/powerpoint/2010/main" val="3407692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1D33EA0B-4898-4130-B252-3AF45AAC22F2}" type="slidenum">
              <a:rPr lang="en-US" smtClean="0"/>
              <a:t>16</a:t>
            </a:fld>
            <a:endParaRPr lang="en-US"/>
          </a:p>
        </p:txBody>
      </p:sp>
    </p:spTree>
    <p:extLst>
      <p:ext uri="{BB962C8B-B14F-4D97-AF65-F5344CB8AC3E}">
        <p14:creationId xmlns:p14="http://schemas.microsoft.com/office/powerpoint/2010/main" val="41486153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en-US" b="1" dirty="0" smtClean="0"/>
              <a:t>When setting your goals</a:t>
            </a:r>
            <a:r>
              <a:rPr lang="en-US" b="1" baseline="0" dirty="0" smtClean="0"/>
              <a:t> you have to make a distinction between end-goals and performance goals. </a:t>
            </a:r>
          </a:p>
          <a:p>
            <a:pPr marL="0" indent="0">
              <a:buFontTx/>
              <a:buNone/>
            </a:pPr>
            <a:endParaRPr lang="en-US" b="1" baseline="0" dirty="0" smtClean="0"/>
          </a:p>
          <a:p>
            <a:pPr marL="0" indent="0">
              <a:buFontTx/>
              <a:buNone/>
            </a:pPr>
            <a:r>
              <a:rPr lang="en-US" b="1" baseline="0" dirty="0" smtClean="0"/>
              <a:t>An end-goal is a wish, a performance-goal is the road that leads to that goal</a:t>
            </a:r>
          </a:p>
          <a:p>
            <a:pPr marL="0" indent="0">
              <a:buFontTx/>
              <a:buNone/>
            </a:pPr>
            <a:endParaRPr lang="en-US" b="1" baseline="0" dirty="0" smtClean="0"/>
          </a:p>
          <a:p>
            <a:pPr marL="0" indent="0">
              <a:buFontTx/>
              <a:buNone/>
            </a:pPr>
            <a:r>
              <a:rPr lang="en-US" b="1" baseline="0" dirty="0" smtClean="0"/>
              <a:t>When your goal is not attainable, there is no hope. When your goal is not challenging, it will not motivate you.</a:t>
            </a:r>
          </a:p>
          <a:p>
            <a:pPr marL="0" indent="0">
              <a:buFontTx/>
              <a:buNone/>
            </a:pPr>
            <a:endParaRPr lang="en-US" b="1" baseline="0" dirty="0" smtClean="0"/>
          </a:p>
          <a:p>
            <a:pPr marL="0" indent="0">
              <a:buFontTx/>
              <a:buNone/>
            </a:pPr>
            <a:r>
              <a:rPr lang="en-US" b="1" baseline="0" dirty="0" smtClean="0"/>
              <a:t>Team Exercise: Develop 3 policy actions that could be adopted to provide positive change for your campaign issue—short-term, mid-term and long term.  </a:t>
            </a:r>
          </a:p>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en-US" sz="1200" b="1" i="0" kern="1200" dirty="0" smtClean="0">
              <a:solidFill>
                <a:schemeClr val="tx1"/>
              </a:solidFill>
              <a:effectLst/>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en-US" sz="1200" b="1" i="0" kern="1200" dirty="0" smtClean="0">
              <a:solidFill>
                <a:schemeClr val="tx1"/>
              </a:solidFill>
              <a:effectLst/>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en-US" sz="1200" b="1"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903538C-6EB4-4A8A-A477-FCF1D91D11D4}" type="slidenum">
              <a:rPr lang="en-US" smtClean="0"/>
              <a:t>17</a:t>
            </a:fld>
            <a:endParaRPr lang="en-US"/>
          </a:p>
        </p:txBody>
      </p:sp>
    </p:spTree>
    <p:extLst>
      <p:ext uri="{BB962C8B-B14F-4D97-AF65-F5344CB8AC3E}">
        <p14:creationId xmlns:p14="http://schemas.microsoft.com/office/powerpoint/2010/main" val="38107702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Action costing and ideas for funding will be critical credibility tools for elected </a:t>
            </a:r>
            <a:r>
              <a:rPr lang="en-CA" b="1" dirty="0" err="1" smtClean="0"/>
              <a:t>offcials</a:t>
            </a:r>
            <a:r>
              <a:rPr lang="en-CA" b="1" dirty="0" smtClean="0"/>
              <a:t>. </a:t>
            </a:r>
            <a:endParaRPr lang="en-CA" b="1" dirty="0"/>
          </a:p>
        </p:txBody>
      </p:sp>
      <p:sp>
        <p:nvSpPr>
          <p:cNvPr id="4" name="Slide Number Placeholder 3"/>
          <p:cNvSpPr>
            <a:spLocks noGrp="1"/>
          </p:cNvSpPr>
          <p:nvPr>
            <p:ph type="sldNum" sz="quarter" idx="10"/>
          </p:nvPr>
        </p:nvSpPr>
        <p:spPr/>
        <p:txBody>
          <a:bodyPr/>
          <a:lstStyle/>
          <a:p>
            <a:fld id="{1D33EA0B-4898-4130-B252-3AF45AAC22F2}" type="slidenum">
              <a:rPr lang="en-US" smtClean="0"/>
              <a:t>18</a:t>
            </a:fld>
            <a:endParaRPr lang="en-US"/>
          </a:p>
        </p:txBody>
      </p:sp>
    </p:spTree>
    <p:extLst>
      <p:ext uri="{BB962C8B-B14F-4D97-AF65-F5344CB8AC3E}">
        <p14:creationId xmlns:p14="http://schemas.microsoft.com/office/powerpoint/2010/main" val="1037253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10/14/2019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10/14/2019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Practical Steps for Networking and Advocacy for Policy Reform</a:t>
            </a:r>
            <a:endParaRPr lang="en-US" dirty="0"/>
          </a:p>
        </p:txBody>
      </p:sp>
      <p:sp>
        <p:nvSpPr>
          <p:cNvPr id="3" name="Subtitle 2"/>
          <p:cNvSpPr>
            <a:spLocks noGrp="1"/>
          </p:cNvSpPr>
          <p:nvPr>
            <p:ph type="subTitle" idx="1"/>
          </p:nvPr>
        </p:nvSpPr>
        <p:spPr/>
        <p:txBody>
          <a:bodyPr>
            <a:normAutofit/>
          </a:bodyPr>
          <a:lstStyle/>
          <a:p>
            <a:r>
              <a:rPr lang="en-US" sz="2400" b="1" dirty="0" smtClean="0"/>
              <a:t>S. Aaron Weah-Weah, III</a:t>
            </a:r>
            <a:endParaRPr lang="en-US" sz="2400" b="1" dirty="0"/>
          </a:p>
        </p:txBody>
      </p:sp>
    </p:spTree>
    <p:extLst>
      <p:ext uri="{BB962C8B-B14F-4D97-AF65-F5344CB8AC3E}">
        <p14:creationId xmlns:p14="http://schemas.microsoft.com/office/powerpoint/2010/main" val="9982578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p:spPr>
        <p:style>
          <a:lnRef idx="3">
            <a:schemeClr val="lt1"/>
          </a:lnRef>
          <a:fillRef idx="1">
            <a:schemeClr val="accent6"/>
          </a:fillRef>
          <a:effectRef idx="1">
            <a:schemeClr val="accent6"/>
          </a:effectRef>
          <a:fontRef idx="minor">
            <a:schemeClr val="lt1"/>
          </a:fontRef>
        </p:style>
        <p:txBody>
          <a:bodyPr>
            <a:normAutofit/>
          </a:bodyPr>
          <a:lstStyle/>
          <a:p>
            <a:r>
              <a:rPr lang="en-US" b="1" dirty="0" smtClean="0">
                <a:solidFill>
                  <a:schemeClr val="tx1"/>
                </a:solidFill>
              </a:rPr>
              <a:t>Policy is about the </a:t>
            </a:r>
            <a:br>
              <a:rPr lang="en-US" b="1" dirty="0" smtClean="0">
                <a:solidFill>
                  <a:schemeClr val="tx1"/>
                </a:solidFill>
              </a:rPr>
            </a:br>
            <a:r>
              <a:rPr lang="en-US" b="1" dirty="0" smtClean="0">
                <a:solidFill>
                  <a:schemeClr val="tx1"/>
                </a:solidFill>
              </a:rPr>
              <a:t>Problem-Solution Relationship</a:t>
            </a:r>
            <a:endParaRPr lang="en-US" b="1" dirty="0">
              <a:solidFill>
                <a:schemeClr val="tx1"/>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62047402"/>
              </p:ext>
            </p:extLst>
          </p:nvPr>
        </p:nvGraphicFramePr>
        <p:xfrm>
          <a:off x="1438274" y="2295525"/>
          <a:ext cx="7248525" cy="38957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B261DD3C-2C64-40DA-8D98-06D6B08296DF}" type="slidenum">
              <a:rPr lang="en-US" smtClean="0"/>
              <a:t>10</a:t>
            </a:fld>
            <a:endParaRPr lang="en-US"/>
          </a:p>
        </p:txBody>
      </p:sp>
    </p:spTree>
    <p:extLst>
      <p:ext uri="{BB962C8B-B14F-4D97-AF65-F5344CB8AC3E}">
        <p14:creationId xmlns:p14="http://schemas.microsoft.com/office/powerpoint/2010/main" val="7257598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rmAutofit fontScale="90000"/>
          </a:bodyPr>
          <a:lstStyle/>
          <a:p>
            <a:r>
              <a:rPr lang="en-CA" sz="4800" b="1" dirty="0"/>
              <a:t>What Do You Want to Achieve?</a:t>
            </a:r>
          </a:p>
        </p:txBody>
      </p:sp>
      <p:sp>
        <p:nvSpPr>
          <p:cNvPr id="3" name="Content Placeholder 2"/>
          <p:cNvSpPr>
            <a:spLocks noGrp="1"/>
          </p:cNvSpPr>
          <p:nvPr>
            <p:ph sz="half" idx="1"/>
          </p:nvPr>
        </p:nvSpPr>
        <p:spPr/>
        <p:txBody>
          <a:bodyPr>
            <a:normAutofit/>
          </a:bodyPr>
          <a:lstStyle/>
          <a:p>
            <a:endParaRPr lang="en-US" dirty="0" smtClean="0"/>
          </a:p>
          <a:p>
            <a:pPr marL="0" indent="0" algn="ctr">
              <a:buNone/>
            </a:pPr>
            <a:r>
              <a:rPr lang="en-US" sz="4000" b="1" dirty="0"/>
              <a:t>What change would you like to see happen as a result of your issue campaign?</a:t>
            </a:r>
          </a:p>
          <a:p>
            <a:endParaRPr lang="en-US" dirty="0" smtClean="0"/>
          </a:p>
          <a:p>
            <a:endParaRPr lang="en-US" dirty="0"/>
          </a:p>
        </p:txBody>
      </p:sp>
      <p:sp>
        <p:nvSpPr>
          <p:cNvPr id="4" name="Content Placeholder 3"/>
          <p:cNvSpPr>
            <a:spLocks noGrp="1"/>
          </p:cNvSpPr>
          <p:nvPr>
            <p:ph sz="half" idx="2"/>
          </p:nvPr>
        </p:nvSpPr>
        <p:spPr/>
        <p:txBody>
          <a:bodyPr/>
          <a:lstStyle/>
          <a:p>
            <a:endParaRPr lang="en-CA"/>
          </a:p>
        </p:txBody>
      </p:sp>
      <p:pic>
        <p:nvPicPr>
          <p:cNvPr id="5" name="Picture 2" descr="C:\Documents and Settings\ndiuser\Desktop\Graphics\issue identification\6a00d83451e1dc69e20120a516b74a970b-800wi.png"/>
          <p:cNvPicPr>
            <a:picLocks noChangeAspect="1" noChangeArrowheads="1"/>
          </p:cNvPicPr>
          <p:nvPr/>
        </p:nvPicPr>
        <p:blipFill>
          <a:blip r:embed="rId3" cstate="print"/>
          <a:srcRect/>
          <a:stretch>
            <a:fillRect/>
          </a:stretch>
        </p:blipFill>
        <p:spPr bwMode="auto">
          <a:xfrm>
            <a:off x="6019800" y="1600200"/>
            <a:ext cx="4191000" cy="4525963"/>
          </a:xfrm>
          <a:prstGeom prst="rect">
            <a:avLst/>
          </a:prstGeom>
          <a:noFill/>
        </p:spPr>
      </p:pic>
      <p:sp>
        <p:nvSpPr>
          <p:cNvPr id="6" name="Slide Number Placeholder 5"/>
          <p:cNvSpPr>
            <a:spLocks noGrp="1"/>
          </p:cNvSpPr>
          <p:nvPr>
            <p:ph type="sldNum" sz="quarter" idx="12"/>
          </p:nvPr>
        </p:nvSpPr>
        <p:spPr/>
        <p:txBody>
          <a:bodyPr/>
          <a:lstStyle/>
          <a:p>
            <a:fld id="{B261DD3C-2C64-40DA-8D98-06D6B08296DF}" type="slidenum">
              <a:rPr lang="en-US" smtClean="0"/>
              <a:t>11</a:t>
            </a:fld>
            <a:endParaRPr lang="en-US"/>
          </a:p>
        </p:txBody>
      </p:sp>
    </p:spTree>
    <p:extLst>
      <p:ext uri="{BB962C8B-B14F-4D97-AF65-F5344CB8AC3E}">
        <p14:creationId xmlns:p14="http://schemas.microsoft.com/office/powerpoint/2010/main" val="41023015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45158" y="1089765"/>
            <a:ext cx="6317786" cy="4872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39209" y="239915"/>
            <a:ext cx="8596668" cy="1320800"/>
          </a:xfrm>
          <a:noFill/>
        </p:spPr>
        <p:txBody>
          <a:bodyPr>
            <a:normAutofit fontScale="90000"/>
          </a:bodyPr>
          <a:lstStyle/>
          <a:p>
            <a:r>
              <a:rPr lang="en-CA" sz="4800" b="1" dirty="0"/>
              <a:t>How Can You Achieve Change?</a:t>
            </a:r>
          </a:p>
        </p:txBody>
      </p:sp>
      <p:sp>
        <p:nvSpPr>
          <p:cNvPr id="3" name="Content Placeholder 2"/>
          <p:cNvSpPr>
            <a:spLocks noGrp="1"/>
          </p:cNvSpPr>
          <p:nvPr>
            <p:ph idx="4294967295"/>
          </p:nvPr>
        </p:nvSpPr>
        <p:spPr>
          <a:xfrm>
            <a:off x="1524000" y="1600201"/>
            <a:ext cx="8229600" cy="4525963"/>
          </a:xfrm>
        </p:spPr>
        <p:txBody>
          <a:bodyPr>
            <a:normAutofit/>
          </a:bodyPr>
          <a:lstStyle/>
          <a:p>
            <a:endParaRPr lang="en-US" dirty="0" smtClean="0"/>
          </a:p>
          <a:p>
            <a:r>
              <a:rPr lang="en-US" sz="4400" dirty="0"/>
              <a:t>How can you fix it?</a:t>
            </a:r>
            <a:endParaRPr lang="en-US" dirty="0" smtClean="0"/>
          </a:p>
          <a:p>
            <a:r>
              <a:rPr lang="en-US" sz="4000" dirty="0"/>
              <a:t>What is the solution?</a:t>
            </a:r>
          </a:p>
          <a:p>
            <a:endParaRPr lang="en-US" dirty="0"/>
          </a:p>
          <a:p>
            <a:endParaRPr lang="en-US" dirty="0" smtClean="0"/>
          </a:p>
        </p:txBody>
      </p:sp>
      <p:sp>
        <p:nvSpPr>
          <p:cNvPr id="4" name="Slide Number Placeholder 3"/>
          <p:cNvSpPr>
            <a:spLocks noGrp="1"/>
          </p:cNvSpPr>
          <p:nvPr>
            <p:ph type="sldNum" sz="quarter" idx="12"/>
          </p:nvPr>
        </p:nvSpPr>
        <p:spPr/>
        <p:txBody>
          <a:bodyPr/>
          <a:lstStyle/>
          <a:p>
            <a:fld id="{B261DD3C-2C64-40DA-8D98-06D6B08296DF}" type="slidenum">
              <a:rPr lang="en-US" smtClean="0"/>
              <a:t>12</a:t>
            </a:fld>
            <a:endParaRPr lang="en-US"/>
          </a:p>
        </p:txBody>
      </p:sp>
    </p:spTree>
    <p:extLst>
      <p:ext uri="{BB962C8B-B14F-4D97-AF65-F5344CB8AC3E}">
        <p14:creationId xmlns:p14="http://schemas.microsoft.com/office/powerpoint/2010/main" val="10003007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CA" b="1" dirty="0" smtClean="0"/>
              <a:t>Stages of Policy Development</a:t>
            </a:r>
            <a:endParaRPr lang="en-CA" b="1" dirty="0"/>
          </a:p>
        </p:txBody>
      </p:sp>
      <p:sp>
        <p:nvSpPr>
          <p:cNvPr id="3" name="Slide Number Placeholder 2"/>
          <p:cNvSpPr>
            <a:spLocks noGrp="1"/>
          </p:cNvSpPr>
          <p:nvPr>
            <p:ph type="sldNum" sz="quarter" idx="12"/>
          </p:nvPr>
        </p:nvSpPr>
        <p:spPr/>
        <p:txBody>
          <a:bodyPr/>
          <a:lstStyle/>
          <a:p>
            <a:fld id="{B261DD3C-2C64-40DA-8D98-06D6B08296DF}" type="slidenum">
              <a:rPr lang="en-US" smtClean="0"/>
              <a:t>13</a:t>
            </a:fld>
            <a:endParaRPr lang="en-US"/>
          </a:p>
        </p:txBody>
      </p:sp>
      <p:graphicFrame>
        <p:nvGraphicFramePr>
          <p:cNvPr id="5" name="Content Placeholder 3"/>
          <p:cNvGraphicFramePr>
            <a:graphicFrameLocks/>
          </p:cNvGraphicFramePr>
          <p:nvPr>
            <p:extLst>
              <p:ext uri="{D42A27DB-BD31-4B8C-83A1-F6EECF244321}">
                <p14:modId xmlns:p14="http://schemas.microsoft.com/office/powerpoint/2010/main" val="4048453013"/>
              </p:ext>
            </p:extLst>
          </p:nvPr>
        </p:nvGraphicFramePr>
        <p:xfrm>
          <a:off x="576197" y="1402915"/>
          <a:ext cx="8697805" cy="48645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219261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5678" y="559496"/>
            <a:ext cx="9457150" cy="931101"/>
          </a:xfrm>
        </p:spPr>
        <p:txBody>
          <a:bodyPr>
            <a:normAutofit fontScale="90000"/>
          </a:bodyPr>
          <a:lstStyle/>
          <a:p>
            <a:r>
              <a:rPr lang="en-US" sz="4400" dirty="0" smtClean="0"/>
              <a:t>Conducting Advocacy for Policy Reforms </a:t>
            </a:r>
            <a:endParaRPr lang="en-US" sz="4400" dirty="0"/>
          </a:p>
        </p:txBody>
      </p:sp>
      <p:sp>
        <p:nvSpPr>
          <p:cNvPr id="3" name="Title 1"/>
          <p:cNvSpPr txBox="1">
            <a:spLocks/>
          </p:cNvSpPr>
          <p:nvPr/>
        </p:nvSpPr>
        <p:spPr>
          <a:xfrm>
            <a:off x="325678" y="1402914"/>
            <a:ext cx="9958190" cy="5060515"/>
          </a:xfrm>
          <a:prstGeom prst="rect">
            <a:avLst/>
          </a:prstGeom>
        </p:spPr>
        <p:txBody>
          <a:bodyPr vert="horz" lIns="91440" tIns="45720" rIns="91440" bIns="45720" rtlCol="0" anchor="t">
            <a:normAutofit fontScale="250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571500" indent="-571500">
              <a:buFont typeface="Wingdings" panose="05000000000000000000" pitchFamily="2" charset="2"/>
              <a:buChar char="q"/>
            </a:pPr>
            <a:r>
              <a:rPr lang="en-US" sz="11200" dirty="0" smtClean="0"/>
              <a:t>Clear Objective</a:t>
            </a:r>
          </a:p>
          <a:p>
            <a:pPr marL="571500" indent="-571500">
              <a:buFont typeface="Wingdings" panose="05000000000000000000" pitchFamily="2" charset="2"/>
              <a:buChar char="q"/>
            </a:pPr>
            <a:r>
              <a:rPr lang="en-US" sz="11200" dirty="0" smtClean="0"/>
              <a:t>Defined Targets</a:t>
            </a:r>
          </a:p>
          <a:p>
            <a:endParaRPr lang="en-US" sz="11200" dirty="0" smtClean="0"/>
          </a:p>
          <a:p>
            <a:pPr marL="742950" indent="-742950">
              <a:buFont typeface="+mj-lt"/>
              <a:buAutoNum type="alphaLcPeriod"/>
            </a:pPr>
            <a:r>
              <a:rPr lang="en-US" sz="11200" dirty="0" smtClean="0"/>
              <a:t>Primary Audiences </a:t>
            </a:r>
          </a:p>
          <a:p>
            <a:endParaRPr lang="en-US" sz="6400" dirty="0" smtClean="0"/>
          </a:p>
          <a:p>
            <a:pPr algn="just"/>
            <a:r>
              <a:rPr lang="en-US" sz="11200" dirty="0" smtClean="0"/>
              <a:t>Primary </a:t>
            </a:r>
            <a:r>
              <a:rPr lang="en-US" sz="11200" dirty="0"/>
              <a:t>audiences are individuals, institutions, commissions, committees and stakeholders that have the leverage/power to make the necessary </a:t>
            </a:r>
            <a:r>
              <a:rPr lang="en-US" sz="11200" dirty="0" smtClean="0"/>
              <a:t>changes. </a:t>
            </a:r>
            <a:r>
              <a:rPr lang="en-US" sz="11200" dirty="0" err="1" smtClean="0"/>
              <a:t>Eg</a:t>
            </a:r>
            <a:r>
              <a:rPr lang="en-US" sz="11200" dirty="0" smtClean="0"/>
              <a:t>. Lawmakers, Ministers, House Standing Committees etc.</a:t>
            </a:r>
          </a:p>
          <a:p>
            <a:endParaRPr lang="en-US" sz="6400" dirty="0" smtClean="0"/>
          </a:p>
          <a:p>
            <a:r>
              <a:rPr lang="en-US" sz="11200" dirty="0" smtClean="0"/>
              <a:t>b.     Secondary Audiences</a:t>
            </a:r>
          </a:p>
          <a:p>
            <a:endParaRPr lang="en-US" sz="6400" dirty="0" smtClean="0"/>
          </a:p>
          <a:p>
            <a:pPr algn="just"/>
            <a:r>
              <a:rPr lang="en-US" sz="11200" dirty="0" smtClean="0"/>
              <a:t>Secondary </a:t>
            </a:r>
            <a:r>
              <a:rPr lang="en-US" sz="11200" dirty="0"/>
              <a:t>audiences are those who can influence individuals, institutions, commissions, committees and stakeholders with the leverage/power to make necessary change</a:t>
            </a:r>
            <a:r>
              <a:rPr lang="en-US" sz="11200" dirty="0" smtClean="0"/>
              <a:t>. </a:t>
            </a:r>
            <a:r>
              <a:rPr lang="en-US" sz="11200" dirty="0" err="1" smtClean="0"/>
              <a:t>Eg</a:t>
            </a:r>
            <a:r>
              <a:rPr lang="en-US" sz="11200" dirty="0" smtClean="0"/>
              <a:t>. Citizens, Media Institutions etc. </a:t>
            </a:r>
            <a:endParaRPr lang="en-US" sz="11200" dirty="0"/>
          </a:p>
          <a:p>
            <a:endParaRPr lang="en-US" sz="4400" dirty="0" smtClean="0"/>
          </a:p>
          <a:p>
            <a:endParaRPr lang="en-US" sz="4400" dirty="0" smtClean="0"/>
          </a:p>
          <a:p>
            <a:r>
              <a:rPr lang="en-US" sz="4400" dirty="0" smtClean="0"/>
              <a:t> </a:t>
            </a:r>
            <a:endParaRPr lang="en-US" sz="4400" dirty="0"/>
          </a:p>
        </p:txBody>
      </p:sp>
    </p:spTree>
    <p:extLst>
      <p:ext uri="{BB962C8B-B14F-4D97-AF65-F5344CB8AC3E}">
        <p14:creationId xmlns:p14="http://schemas.microsoft.com/office/powerpoint/2010/main" val="74340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 calcmode="lin" valueType="num">
                                      <p:cBhvr additive="base">
                                        <p:cTn id="3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5678" y="559496"/>
            <a:ext cx="9457150" cy="931101"/>
          </a:xfrm>
        </p:spPr>
        <p:txBody>
          <a:bodyPr>
            <a:normAutofit fontScale="90000"/>
          </a:bodyPr>
          <a:lstStyle/>
          <a:p>
            <a:r>
              <a:rPr lang="en-US" sz="4400" dirty="0" smtClean="0"/>
              <a:t>Conducting Advocacy for Policy Reforms </a:t>
            </a:r>
            <a:endParaRPr lang="en-US" sz="4400" dirty="0"/>
          </a:p>
        </p:txBody>
      </p:sp>
      <p:sp>
        <p:nvSpPr>
          <p:cNvPr id="3" name="Title 1"/>
          <p:cNvSpPr txBox="1">
            <a:spLocks/>
          </p:cNvSpPr>
          <p:nvPr/>
        </p:nvSpPr>
        <p:spPr>
          <a:xfrm>
            <a:off x="325678" y="1402914"/>
            <a:ext cx="9958190" cy="5060515"/>
          </a:xfrm>
          <a:prstGeom prst="rect">
            <a:avLst/>
          </a:prstGeom>
        </p:spPr>
        <p:txBody>
          <a:bodyPr vert="horz" lIns="91440" tIns="45720" rIns="91440" bIns="45720" rtlCol="0" anchor="t">
            <a:normAutofit fontScale="325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571500" indent="-571500">
              <a:buFont typeface="Wingdings" panose="05000000000000000000" pitchFamily="2" charset="2"/>
              <a:buChar char="q"/>
            </a:pPr>
            <a:r>
              <a:rPr lang="en-US" sz="8600" dirty="0" smtClean="0"/>
              <a:t>Allies/Partners:</a:t>
            </a:r>
          </a:p>
          <a:p>
            <a:r>
              <a:rPr lang="en-US" sz="8600" dirty="0"/>
              <a:t>	</a:t>
            </a:r>
            <a:r>
              <a:rPr lang="en-US" sz="8600" dirty="0" smtClean="0"/>
              <a:t> Individuals, institutions that are willing and/or  		</a:t>
            </a:r>
            <a:r>
              <a:rPr lang="en-US" sz="8600" dirty="0"/>
              <a:t> </a:t>
            </a:r>
            <a:r>
              <a:rPr lang="en-US" sz="8600" dirty="0" smtClean="0"/>
              <a:t> 	 	 advocating 	for similar policy reforms.</a:t>
            </a:r>
          </a:p>
          <a:p>
            <a:endParaRPr lang="en-US" sz="5500" dirty="0" smtClean="0"/>
          </a:p>
          <a:p>
            <a:pPr marL="571500" indent="-571500">
              <a:buFont typeface="Wingdings" panose="05000000000000000000" pitchFamily="2" charset="2"/>
              <a:buChar char="q"/>
            </a:pPr>
            <a:r>
              <a:rPr lang="en-US" sz="8600" dirty="0" smtClean="0"/>
              <a:t>Development of Messages:</a:t>
            </a:r>
          </a:p>
          <a:p>
            <a:r>
              <a:rPr lang="en-US" sz="8600" dirty="0"/>
              <a:t>	</a:t>
            </a:r>
            <a:r>
              <a:rPr lang="en-US" sz="8600" dirty="0" smtClean="0"/>
              <a:t> Key messages that are SMART and resonate with the   	 	 targeted audiences.</a:t>
            </a:r>
          </a:p>
          <a:p>
            <a:endParaRPr lang="en-US" sz="8600" dirty="0"/>
          </a:p>
          <a:p>
            <a:pPr marL="685800" indent="-685800">
              <a:buFont typeface="Wingdings" panose="05000000000000000000" pitchFamily="2" charset="2"/>
              <a:buChar char="q"/>
            </a:pPr>
            <a:r>
              <a:rPr lang="en-US" sz="8600" dirty="0" smtClean="0"/>
              <a:t>Development Activities and Outputs: </a:t>
            </a:r>
          </a:p>
          <a:p>
            <a:pPr marL="571500" indent="-571500">
              <a:buFont typeface="Wingdings" panose="05000000000000000000" pitchFamily="2" charset="2"/>
              <a:buChar char="q"/>
            </a:pPr>
            <a:endParaRPr lang="en-US" sz="4000" dirty="0" smtClean="0"/>
          </a:p>
          <a:p>
            <a:endParaRPr lang="en-US" sz="11200" dirty="0" smtClean="0"/>
          </a:p>
          <a:p>
            <a:endParaRPr lang="en-US" sz="6400" dirty="0" smtClean="0"/>
          </a:p>
          <a:p>
            <a:endParaRPr lang="en-US" sz="4400" dirty="0" smtClean="0"/>
          </a:p>
          <a:p>
            <a:endParaRPr lang="en-US" sz="4400" dirty="0" smtClean="0"/>
          </a:p>
          <a:p>
            <a:r>
              <a:rPr lang="en-US" sz="4400" dirty="0" smtClean="0"/>
              <a:t> </a:t>
            </a:r>
            <a:endParaRPr lang="en-US" sz="4400" dirty="0"/>
          </a:p>
        </p:txBody>
      </p:sp>
      <p:graphicFrame>
        <p:nvGraphicFramePr>
          <p:cNvPr id="4" name="Table 3"/>
          <p:cNvGraphicFramePr>
            <a:graphicFrameLocks noGrp="1"/>
          </p:cNvGraphicFramePr>
          <p:nvPr>
            <p:extLst>
              <p:ext uri="{D42A27DB-BD31-4B8C-83A1-F6EECF244321}">
                <p14:modId xmlns:p14="http://schemas.microsoft.com/office/powerpoint/2010/main" val="220986648"/>
              </p:ext>
            </p:extLst>
          </p:nvPr>
        </p:nvGraphicFramePr>
        <p:xfrm>
          <a:off x="776615" y="4622104"/>
          <a:ext cx="9131474" cy="438411"/>
        </p:xfrm>
        <a:graphic>
          <a:graphicData uri="http://schemas.openxmlformats.org/drawingml/2006/table">
            <a:tbl>
              <a:tblPr firstRow="1" firstCol="1" bandRow="1">
                <a:tableStyleId>{5C22544A-7EE6-4342-B048-85BDC9FD1C3A}</a:tableStyleId>
              </a:tblPr>
              <a:tblGrid>
                <a:gridCol w="2878796">
                  <a:extLst>
                    <a:ext uri="{9D8B030D-6E8A-4147-A177-3AD203B41FA5}">
                      <a16:colId xmlns:a16="http://schemas.microsoft.com/office/drawing/2014/main" xmlns="" val="108549819"/>
                    </a:ext>
                  </a:extLst>
                </a:gridCol>
                <a:gridCol w="2130434">
                  <a:extLst>
                    <a:ext uri="{9D8B030D-6E8A-4147-A177-3AD203B41FA5}">
                      <a16:colId xmlns:a16="http://schemas.microsoft.com/office/drawing/2014/main" xmlns="" val="1682682267"/>
                    </a:ext>
                  </a:extLst>
                </a:gridCol>
                <a:gridCol w="2347230">
                  <a:extLst>
                    <a:ext uri="{9D8B030D-6E8A-4147-A177-3AD203B41FA5}">
                      <a16:colId xmlns:a16="http://schemas.microsoft.com/office/drawing/2014/main" xmlns="" val="3690934489"/>
                    </a:ext>
                  </a:extLst>
                </a:gridCol>
                <a:gridCol w="1775014">
                  <a:extLst>
                    <a:ext uri="{9D8B030D-6E8A-4147-A177-3AD203B41FA5}">
                      <a16:colId xmlns:a16="http://schemas.microsoft.com/office/drawing/2014/main" xmlns="" val="2119350462"/>
                    </a:ext>
                  </a:extLst>
                </a:gridCol>
              </a:tblGrid>
              <a:tr h="438411">
                <a:tc>
                  <a:txBody>
                    <a:bodyPr/>
                    <a:lstStyle/>
                    <a:p>
                      <a:pPr marL="0" marR="0" algn="ctr">
                        <a:lnSpc>
                          <a:spcPct val="107000"/>
                        </a:lnSpc>
                        <a:spcBef>
                          <a:spcPts val="0"/>
                        </a:spcBef>
                        <a:spcAft>
                          <a:spcPts val="0"/>
                        </a:spcAft>
                      </a:pPr>
                      <a:r>
                        <a:rPr lang="en-US" sz="1800" dirty="0" smtClean="0">
                          <a:effectLst/>
                        </a:rPr>
                        <a:t>Activity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Outputs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Responsible Party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Timeframe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4109066042"/>
                  </a:ext>
                </a:extLst>
              </a:tr>
            </a:tbl>
          </a:graphicData>
        </a:graphic>
      </p:graphicFrame>
    </p:spTree>
    <p:extLst>
      <p:ext uri="{BB962C8B-B14F-4D97-AF65-F5344CB8AC3E}">
        <p14:creationId xmlns:p14="http://schemas.microsoft.com/office/powerpoint/2010/main" val="65326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n-US" dirty="0" smtClean="0"/>
              <a:t>Issue Identification</a:t>
            </a:r>
            <a:endParaRPr lang="en-US" dirty="0"/>
          </a:p>
        </p:txBody>
      </p:sp>
      <p:sp>
        <p:nvSpPr>
          <p:cNvPr id="3" name="Content Placeholder 2"/>
          <p:cNvSpPr>
            <a:spLocks noGrp="1"/>
          </p:cNvSpPr>
          <p:nvPr>
            <p:ph idx="1"/>
          </p:nvPr>
        </p:nvSpPr>
        <p:spPr>
          <a:xfrm>
            <a:off x="860868" y="2085976"/>
            <a:ext cx="8229600" cy="5058217"/>
          </a:xfrm>
        </p:spPr>
        <p:txBody>
          <a:bodyPr>
            <a:normAutofit/>
          </a:bodyPr>
          <a:lstStyle/>
          <a:p>
            <a:pPr marL="0" indent="0">
              <a:buNone/>
            </a:pPr>
            <a:r>
              <a:rPr lang="en-US" sz="2400" dirty="0" smtClean="0"/>
              <a:t>Identify issues that require a policy response through:</a:t>
            </a:r>
          </a:p>
          <a:p>
            <a:pPr lvl="1">
              <a:buFont typeface="Wingdings" panose="05000000000000000000" pitchFamily="2" charset="2"/>
              <a:buChar char="§"/>
            </a:pPr>
            <a:r>
              <a:rPr lang="en-US" sz="2400" dirty="0" smtClean="0"/>
              <a:t>Research</a:t>
            </a:r>
          </a:p>
          <a:p>
            <a:pPr lvl="1">
              <a:buFont typeface="Wingdings" panose="05000000000000000000" pitchFamily="2" charset="2"/>
              <a:buChar char="§"/>
            </a:pPr>
            <a:r>
              <a:rPr lang="en-US" sz="2400" dirty="0" smtClean="0"/>
              <a:t>Feedback from citizens, constituents and voters</a:t>
            </a:r>
          </a:p>
          <a:p>
            <a:pPr lvl="1">
              <a:buFont typeface="Wingdings" panose="05000000000000000000" pitchFamily="2" charset="2"/>
              <a:buChar char="§"/>
            </a:pPr>
            <a:r>
              <a:rPr lang="en-US" sz="2400" dirty="0" smtClean="0"/>
              <a:t>Emerging challenges, problems and opportunities</a:t>
            </a:r>
          </a:p>
          <a:p>
            <a:pPr lvl="1">
              <a:buFont typeface="Wingdings" panose="05000000000000000000" pitchFamily="2" charset="2"/>
              <a:buChar char="§"/>
            </a:pPr>
            <a:r>
              <a:rPr lang="en-US" sz="2400" dirty="0" smtClean="0"/>
              <a:t>Crisis</a:t>
            </a:r>
          </a:p>
          <a:p>
            <a:pPr lvl="1">
              <a:buFont typeface="Wingdings" panose="05000000000000000000" pitchFamily="2" charset="2"/>
              <a:buChar char="§"/>
            </a:pPr>
            <a:r>
              <a:rPr lang="en-US" sz="2400" dirty="0" smtClean="0"/>
              <a:t>Consistent (and persistent) obstacles to growth, development and stability</a:t>
            </a:r>
          </a:p>
          <a:p>
            <a:pPr lvl="1">
              <a:buFont typeface="Wingdings" panose="05000000000000000000" pitchFamily="2" charset="2"/>
              <a:buChar char="§"/>
            </a:pPr>
            <a:r>
              <a:rPr lang="en-US" sz="2400" dirty="0" smtClean="0"/>
              <a:t>Core values, vision and electoral commitments </a:t>
            </a:r>
            <a:endParaRPr lang="en-US" sz="2400" dirty="0"/>
          </a:p>
          <a:p>
            <a:endParaRPr lang="en-US" dirty="0"/>
          </a:p>
        </p:txBody>
      </p:sp>
      <p:sp>
        <p:nvSpPr>
          <p:cNvPr id="4" name="Slide Number Placeholder 3"/>
          <p:cNvSpPr>
            <a:spLocks noGrp="1"/>
          </p:cNvSpPr>
          <p:nvPr>
            <p:ph type="sldNum" sz="quarter" idx="12"/>
          </p:nvPr>
        </p:nvSpPr>
        <p:spPr/>
        <p:txBody>
          <a:bodyPr/>
          <a:lstStyle/>
          <a:p>
            <a:fld id="{B261DD3C-2C64-40DA-8D98-06D6B08296DF}" type="slidenum">
              <a:rPr lang="en-US" smtClean="0"/>
              <a:t>16</a:t>
            </a:fld>
            <a:endParaRPr lang="en-US"/>
          </a:p>
        </p:txBody>
      </p:sp>
    </p:spTree>
    <p:extLst>
      <p:ext uri="{BB962C8B-B14F-4D97-AF65-F5344CB8AC3E}">
        <p14:creationId xmlns:p14="http://schemas.microsoft.com/office/powerpoint/2010/main" val="57937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0704770-1FC7-4A88-9B20-D2250A93377A}" type="slidenum">
              <a:rPr lang="en-US" smtClean="0"/>
              <a:t>17</a:t>
            </a:fld>
            <a:endParaRPr lang="en-US"/>
          </a:p>
        </p:txBody>
      </p:sp>
      <p:graphicFrame>
        <p:nvGraphicFramePr>
          <p:cNvPr id="5" name="Content Placeholder 4"/>
          <p:cNvGraphicFramePr>
            <a:graphicFrameLocks noGrp="1"/>
          </p:cNvGraphicFramePr>
          <p:nvPr>
            <p:ph idx="1"/>
            <p:extLst/>
          </p:nvPr>
        </p:nvGraphicFramePr>
        <p:xfrm>
          <a:off x="2667000" y="857250"/>
          <a:ext cx="6858000" cy="51435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618300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77334" y="194600"/>
            <a:ext cx="8596668" cy="1320800"/>
          </a:xfrm>
          <a:noFill/>
        </p:spPr>
        <p:txBody>
          <a:bodyPr>
            <a:normAutofit/>
          </a:bodyPr>
          <a:lstStyle/>
          <a:p>
            <a:r>
              <a:rPr lang="en-CA" sz="6000" dirty="0"/>
              <a:t>Solution Costing</a:t>
            </a:r>
          </a:p>
        </p:txBody>
      </p:sp>
      <p:pic>
        <p:nvPicPr>
          <p:cNvPr id="8" name="Content Placeholder 7"/>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680053" y="2332038"/>
            <a:ext cx="3733800" cy="4525962"/>
          </a:xfrm>
        </p:spPr>
      </p:pic>
      <p:sp>
        <p:nvSpPr>
          <p:cNvPr id="7" name="Content Placeholder 6"/>
          <p:cNvSpPr>
            <a:spLocks noGrp="1"/>
          </p:cNvSpPr>
          <p:nvPr>
            <p:ph sz="half" idx="2"/>
          </p:nvPr>
        </p:nvSpPr>
        <p:spPr>
          <a:xfrm>
            <a:off x="5531907" y="1722439"/>
            <a:ext cx="4184034" cy="3880773"/>
          </a:xfrm>
        </p:spPr>
        <p:txBody>
          <a:bodyPr>
            <a:noAutofit/>
          </a:bodyPr>
          <a:lstStyle/>
          <a:p>
            <a:pPr>
              <a:buFont typeface="Wingdings" panose="05000000000000000000" pitchFamily="2" charset="2"/>
              <a:buChar char="q"/>
            </a:pPr>
            <a:r>
              <a:rPr lang="en-CA" sz="2800" dirty="0"/>
              <a:t>Everything costs something</a:t>
            </a:r>
          </a:p>
          <a:p>
            <a:pPr>
              <a:buFont typeface="Wingdings" panose="05000000000000000000" pitchFamily="2" charset="2"/>
              <a:buChar char="q"/>
            </a:pPr>
            <a:r>
              <a:rPr lang="en-CA" sz="2800" dirty="0"/>
              <a:t>Need to identify the costs of your recommended actions</a:t>
            </a:r>
          </a:p>
          <a:p>
            <a:pPr>
              <a:buFont typeface="Wingdings" panose="05000000000000000000" pitchFamily="2" charset="2"/>
              <a:buChar char="q"/>
            </a:pPr>
            <a:r>
              <a:rPr lang="en-CA" sz="2800" dirty="0"/>
              <a:t>Look for alternative or new funding options. </a:t>
            </a:r>
          </a:p>
        </p:txBody>
      </p:sp>
      <p:sp>
        <p:nvSpPr>
          <p:cNvPr id="4" name="Slide Number Placeholder 3"/>
          <p:cNvSpPr>
            <a:spLocks noGrp="1"/>
          </p:cNvSpPr>
          <p:nvPr>
            <p:ph type="sldNum" sz="quarter" idx="12"/>
          </p:nvPr>
        </p:nvSpPr>
        <p:spPr/>
        <p:txBody>
          <a:bodyPr/>
          <a:lstStyle/>
          <a:p>
            <a:fld id="{B261DD3C-2C64-40DA-8D98-06D6B08296DF}" type="slidenum">
              <a:rPr lang="en-US" smtClean="0"/>
              <a:t>18</a:t>
            </a:fld>
            <a:endParaRPr lang="en-US"/>
          </a:p>
        </p:txBody>
      </p:sp>
    </p:spTree>
    <p:extLst>
      <p:ext uri="{BB962C8B-B14F-4D97-AF65-F5344CB8AC3E}">
        <p14:creationId xmlns:p14="http://schemas.microsoft.com/office/powerpoint/2010/main" val="17452853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438" y="847594"/>
            <a:ext cx="8596668" cy="2258861"/>
          </a:xfrm>
        </p:spPr>
        <p:txBody>
          <a:bodyPr>
            <a:noAutofit/>
          </a:bodyPr>
          <a:lstStyle/>
          <a:p>
            <a:pPr algn="ctr"/>
            <a:r>
              <a:rPr lang="en-US" sz="5400" dirty="0" smtClean="0"/>
              <a:t>WHO WILL CRY FOR YOU WHEN DIE?</a:t>
            </a:r>
            <a:endParaRPr lang="en-US" sz="5400" dirty="0"/>
          </a:p>
        </p:txBody>
      </p:sp>
      <p:sp>
        <p:nvSpPr>
          <p:cNvPr id="5" name="Title 1"/>
          <p:cNvSpPr txBox="1">
            <a:spLocks/>
          </p:cNvSpPr>
          <p:nvPr/>
        </p:nvSpPr>
        <p:spPr>
          <a:xfrm>
            <a:off x="817208" y="4557386"/>
            <a:ext cx="8596668" cy="755737"/>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5400" smtClean="0"/>
              <a:t>THANK YOU</a:t>
            </a:r>
            <a:endParaRPr lang="en-US" sz="5400" dirty="0"/>
          </a:p>
        </p:txBody>
      </p:sp>
    </p:spTree>
    <p:extLst>
      <p:ext uri="{BB962C8B-B14F-4D97-AF65-F5344CB8AC3E}">
        <p14:creationId xmlns:p14="http://schemas.microsoft.com/office/powerpoint/2010/main" val="23349373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a:xfrm>
            <a:off x="677334" y="1446486"/>
            <a:ext cx="8596668" cy="5192309"/>
          </a:xfrm>
        </p:spPr>
        <p:txBody>
          <a:bodyPr/>
          <a:lstStyle/>
          <a:p>
            <a:r>
              <a:rPr lang="en-US" sz="3200" dirty="0" smtClean="0"/>
              <a:t>Definition:</a:t>
            </a:r>
          </a:p>
          <a:p>
            <a:pPr>
              <a:buFont typeface="+mj-lt"/>
              <a:buAutoNum type="alphaLcPeriod"/>
            </a:pPr>
            <a:r>
              <a:rPr lang="en-US" sz="2800" dirty="0" smtClean="0"/>
              <a:t>Networking</a:t>
            </a:r>
          </a:p>
          <a:p>
            <a:pPr>
              <a:buFont typeface="+mj-lt"/>
              <a:buAutoNum type="alphaLcPeriod"/>
            </a:pPr>
            <a:r>
              <a:rPr lang="en-US" sz="2800" dirty="0" smtClean="0"/>
              <a:t>Advocacy </a:t>
            </a:r>
          </a:p>
          <a:p>
            <a:pPr>
              <a:buFont typeface="+mj-lt"/>
              <a:buAutoNum type="alphaLcPeriod"/>
            </a:pPr>
            <a:r>
              <a:rPr lang="en-US" sz="2800" dirty="0" smtClean="0"/>
              <a:t>Policy and Public Policy</a:t>
            </a:r>
          </a:p>
          <a:p>
            <a:r>
              <a:rPr lang="en-US" sz="2800" dirty="0" smtClean="0"/>
              <a:t>Understanding Policy Development</a:t>
            </a:r>
          </a:p>
          <a:p>
            <a:r>
              <a:rPr lang="en-US" sz="2800" dirty="0" smtClean="0"/>
              <a:t>Context for Policy Development</a:t>
            </a:r>
          </a:p>
          <a:p>
            <a:r>
              <a:rPr lang="en-US" sz="2800" dirty="0" smtClean="0"/>
              <a:t>Stages for Policy Development</a:t>
            </a:r>
          </a:p>
          <a:p>
            <a:r>
              <a:rPr lang="en-US" sz="2800" dirty="0" smtClean="0"/>
              <a:t>Conducting Advocacy for Policy Reforms</a:t>
            </a:r>
          </a:p>
          <a:p>
            <a:endParaRPr lang="en-US" sz="2800" dirty="0" smtClean="0"/>
          </a:p>
          <a:p>
            <a:endParaRPr lang="en-US" sz="2800" dirty="0" smtClean="0"/>
          </a:p>
          <a:p>
            <a:endParaRPr lang="en-US" dirty="0"/>
          </a:p>
        </p:txBody>
      </p:sp>
    </p:spTree>
    <p:extLst>
      <p:ext uri="{BB962C8B-B14F-4D97-AF65-F5344CB8AC3E}">
        <p14:creationId xmlns:p14="http://schemas.microsoft.com/office/powerpoint/2010/main" val="32895182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Networking?</a:t>
            </a:r>
            <a:endParaRPr lang="en-US" dirty="0"/>
          </a:p>
        </p:txBody>
      </p:sp>
      <p:sp>
        <p:nvSpPr>
          <p:cNvPr id="3" name="Content Placeholder 2"/>
          <p:cNvSpPr>
            <a:spLocks noGrp="1"/>
          </p:cNvSpPr>
          <p:nvPr>
            <p:ph idx="1"/>
          </p:nvPr>
        </p:nvSpPr>
        <p:spPr>
          <a:xfrm>
            <a:off x="677334" y="1472612"/>
            <a:ext cx="8596668" cy="3880773"/>
          </a:xfrm>
        </p:spPr>
        <p:txBody>
          <a:bodyPr/>
          <a:lstStyle/>
          <a:p>
            <a:r>
              <a:rPr lang="en-US" sz="2800" dirty="0"/>
              <a:t>T</a:t>
            </a:r>
            <a:r>
              <a:rPr lang="en-US" sz="2800" dirty="0" smtClean="0"/>
              <a:t>he </a:t>
            </a:r>
            <a:r>
              <a:rPr lang="en-US" sz="2800" dirty="0"/>
              <a:t>action or process of interacting with others to exchange information and develop professional or social contacts.</a:t>
            </a:r>
          </a:p>
          <a:p>
            <a:pPr marL="0" indent="0">
              <a:buNone/>
            </a:pPr>
            <a:r>
              <a:rPr lang="en-US" dirty="0"/>
              <a:t/>
            </a:r>
            <a:br>
              <a:rPr lang="en-US" dirty="0"/>
            </a:br>
            <a:endParaRPr lang="en-US" dirty="0"/>
          </a:p>
        </p:txBody>
      </p:sp>
      <p:pic>
        <p:nvPicPr>
          <p:cNvPr id="5" name="Picture 4"/>
          <p:cNvPicPr>
            <a:picLocks noChangeAspect="1"/>
          </p:cNvPicPr>
          <p:nvPr/>
        </p:nvPicPr>
        <p:blipFill>
          <a:blip r:embed="rId2"/>
          <a:stretch>
            <a:fillRect/>
          </a:stretch>
        </p:blipFill>
        <p:spPr>
          <a:xfrm>
            <a:off x="2804162" y="2427514"/>
            <a:ext cx="4162696" cy="4162696"/>
          </a:xfrm>
          <a:prstGeom prst="rect">
            <a:avLst/>
          </a:prstGeom>
        </p:spPr>
      </p:pic>
    </p:spTree>
    <p:extLst>
      <p:ext uri="{BB962C8B-B14F-4D97-AF65-F5344CB8AC3E}">
        <p14:creationId xmlns:p14="http://schemas.microsoft.com/office/powerpoint/2010/main" val="1148834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ppt_x"/>
                                          </p:val>
                                        </p:tav>
                                        <p:tav tm="100000">
                                          <p:val>
                                            <p:strVal val="#ppt_x"/>
                                          </p:val>
                                        </p:tav>
                                      </p:tavLst>
                                    </p:anim>
                                    <p:anim calcmode="lin" valueType="num">
                                      <p:cBhvr additive="base">
                                        <p:cTn id="2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Advocacy?</a:t>
            </a:r>
            <a:endParaRPr lang="en-US" dirty="0"/>
          </a:p>
        </p:txBody>
      </p:sp>
      <p:pic>
        <p:nvPicPr>
          <p:cNvPr id="5" name="Content Placeholder 4"/>
          <p:cNvPicPr>
            <a:picLocks noGrp="1" noChangeAspect="1"/>
          </p:cNvPicPr>
          <p:nvPr>
            <p:ph idx="1"/>
          </p:nvPr>
        </p:nvPicPr>
        <p:blipFill>
          <a:blip r:embed="rId2"/>
          <a:stretch>
            <a:fillRect/>
          </a:stretch>
        </p:blipFill>
        <p:spPr>
          <a:xfrm>
            <a:off x="420848" y="2231246"/>
            <a:ext cx="4329292" cy="3925714"/>
          </a:xfrm>
          <a:prstGeom prst="rect">
            <a:avLst/>
          </a:prstGeom>
        </p:spPr>
      </p:pic>
      <p:sp>
        <p:nvSpPr>
          <p:cNvPr id="7" name="Rectangle 6"/>
          <p:cNvSpPr/>
          <p:nvPr/>
        </p:nvSpPr>
        <p:spPr>
          <a:xfrm>
            <a:off x="4750140" y="2231246"/>
            <a:ext cx="5003460" cy="3785652"/>
          </a:xfrm>
          <a:prstGeom prst="rect">
            <a:avLst/>
          </a:prstGeom>
        </p:spPr>
        <p:txBody>
          <a:bodyPr wrap="square">
            <a:spAutoFit/>
          </a:bodyPr>
          <a:lstStyle/>
          <a:p>
            <a:r>
              <a:rPr lang="en-US" sz="4800" dirty="0" smtClean="0">
                <a:solidFill>
                  <a:srgbClr val="222222"/>
                </a:solidFill>
                <a:latin typeface="Roboto"/>
              </a:rPr>
              <a:t>Public </a:t>
            </a:r>
            <a:r>
              <a:rPr lang="en-US" sz="4800" dirty="0">
                <a:solidFill>
                  <a:srgbClr val="222222"/>
                </a:solidFill>
                <a:latin typeface="Roboto"/>
              </a:rPr>
              <a:t>support for or recommendation of a particular cause or policy.</a:t>
            </a:r>
            <a:endParaRPr lang="en-US" sz="4800" dirty="0"/>
          </a:p>
        </p:txBody>
      </p:sp>
    </p:spTree>
    <p:extLst>
      <p:ext uri="{BB962C8B-B14F-4D97-AF65-F5344CB8AC3E}">
        <p14:creationId xmlns:p14="http://schemas.microsoft.com/office/powerpoint/2010/main" val="1772100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01189"/>
          </a:xfrm>
        </p:spPr>
        <p:txBody>
          <a:bodyPr/>
          <a:lstStyle/>
          <a:p>
            <a:r>
              <a:rPr lang="en-US" dirty="0" smtClean="0"/>
              <a:t>What is Policy?</a:t>
            </a:r>
            <a:endParaRPr lang="en-US" dirty="0"/>
          </a:p>
        </p:txBody>
      </p:sp>
      <p:sp>
        <p:nvSpPr>
          <p:cNvPr id="4" name="Content Placeholder 5"/>
          <p:cNvSpPr>
            <a:spLocks noGrp="1"/>
          </p:cNvSpPr>
          <p:nvPr>
            <p:ph idx="1"/>
          </p:nvPr>
        </p:nvSpPr>
        <p:spPr>
          <a:xfrm>
            <a:off x="677863" y="1638300"/>
            <a:ext cx="8596312" cy="3879850"/>
          </a:xfrm>
        </p:spPr>
        <p:txBody>
          <a:bodyPr>
            <a:normAutofit/>
          </a:bodyPr>
          <a:lstStyle/>
          <a:p>
            <a:pPr marL="0" indent="0">
              <a:buNone/>
            </a:pPr>
            <a:r>
              <a:rPr lang="en-CA" sz="3200" dirty="0" smtClean="0"/>
              <a:t>Policy guides our actions and tells us:</a:t>
            </a:r>
          </a:p>
          <a:p>
            <a:r>
              <a:rPr lang="en-CA" sz="3200" dirty="0" smtClean="0"/>
              <a:t>What is to be done</a:t>
            </a:r>
          </a:p>
          <a:p>
            <a:r>
              <a:rPr lang="en-CA" sz="3200" dirty="0" smtClean="0"/>
              <a:t>Who is to do it</a:t>
            </a:r>
          </a:p>
          <a:p>
            <a:r>
              <a:rPr lang="en-CA" sz="3200" dirty="0" smtClean="0"/>
              <a:t>How it is to be done</a:t>
            </a:r>
          </a:p>
          <a:p>
            <a:r>
              <a:rPr lang="en-CA" sz="3200" dirty="0" smtClean="0"/>
              <a:t>To whom does the policy apply</a:t>
            </a:r>
            <a:endParaRPr lang="en-CA" sz="3200" dirty="0"/>
          </a:p>
        </p:txBody>
      </p:sp>
    </p:spTree>
    <p:extLst>
      <p:ext uri="{BB962C8B-B14F-4D97-AF65-F5344CB8AC3E}">
        <p14:creationId xmlns:p14="http://schemas.microsoft.com/office/powerpoint/2010/main" val="979171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 calcmode="lin" valueType="num">
                                      <p:cBhvr additive="base">
                                        <p:cTn id="2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 calcmode="lin" valueType="num">
                                      <p:cBhvr additive="base">
                                        <p:cTn id="3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4" end="4"/>
                                            </p:txEl>
                                          </p:spTgt>
                                        </p:tgtEl>
                                        <p:attrNameLst>
                                          <p:attrName>style.visibility</p:attrName>
                                        </p:attrNameLst>
                                      </p:cBhvr>
                                      <p:to>
                                        <p:strVal val="visible"/>
                                      </p:to>
                                    </p:set>
                                    <p:anim calcmode="lin" valueType="num">
                                      <p:cBhvr additive="base">
                                        <p:cTn id="3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Policy</a:t>
            </a:r>
            <a:endParaRPr lang="en-US" dirty="0"/>
          </a:p>
        </p:txBody>
      </p:sp>
      <p:sp>
        <p:nvSpPr>
          <p:cNvPr id="4" name="Content Placeholder 3"/>
          <p:cNvSpPr>
            <a:spLocks noGrp="1"/>
          </p:cNvSpPr>
          <p:nvPr>
            <p:ph idx="1"/>
          </p:nvPr>
        </p:nvSpPr>
        <p:spPr>
          <a:xfrm>
            <a:off x="4659086" y="2160589"/>
            <a:ext cx="4614916" cy="3880773"/>
          </a:xfrm>
        </p:spPr>
        <p:txBody>
          <a:bodyPr>
            <a:normAutofit lnSpcReduction="10000"/>
          </a:bodyPr>
          <a:lstStyle/>
          <a:p>
            <a:pPr marL="0" indent="0" algn="ctr">
              <a:buNone/>
            </a:pPr>
            <a:r>
              <a:rPr lang="en-CA" sz="3200" dirty="0" smtClean="0"/>
              <a:t>A set of ideas or a plan of what to do in particular situations that have been agreed to officially by a group of people, a business, a government or a political party.</a:t>
            </a:r>
            <a:endParaRPr lang="en-CA" sz="3200" dirty="0"/>
          </a:p>
        </p:txBody>
      </p:sp>
      <p:pic>
        <p:nvPicPr>
          <p:cNvPr id="5" name="Content Placeholder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0451" y="2078962"/>
            <a:ext cx="3581400" cy="3962400"/>
          </a:xfrm>
          <a:prstGeom prst="rect">
            <a:avLst/>
          </a:prstGeom>
        </p:spPr>
      </p:pic>
    </p:spTree>
    <p:extLst>
      <p:ext uri="{BB962C8B-B14F-4D97-AF65-F5344CB8AC3E}">
        <p14:creationId xmlns:p14="http://schemas.microsoft.com/office/powerpoint/2010/main" val="28514786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Public Policy</a:t>
            </a:r>
            <a:endParaRPr lang="en-US" dirty="0"/>
          </a:p>
        </p:txBody>
      </p:sp>
      <p:sp>
        <p:nvSpPr>
          <p:cNvPr id="5" name="Content Placeholder 2"/>
          <p:cNvSpPr>
            <a:spLocks noGrp="1"/>
          </p:cNvSpPr>
          <p:nvPr>
            <p:ph idx="1"/>
          </p:nvPr>
        </p:nvSpPr>
        <p:spPr>
          <a:xfrm>
            <a:off x="677334" y="1600201"/>
            <a:ext cx="4086255" cy="4441162"/>
          </a:xfrm>
        </p:spPr>
        <p:txBody>
          <a:bodyPr>
            <a:normAutofit fontScale="92500"/>
          </a:bodyPr>
          <a:lstStyle/>
          <a:p>
            <a:pPr marL="0" indent="0" algn="ctr">
              <a:buNone/>
            </a:pPr>
            <a:r>
              <a:rPr lang="en-CA" sz="3200" dirty="0" smtClean="0"/>
              <a:t>…a </a:t>
            </a:r>
            <a:r>
              <a:rPr lang="en-CA" sz="3200" dirty="0"/>
              <a:t>system of "courses of action, regulatory measures, laws, and funding priorities concerning a given topic </a:t>
            </a:r>
            <a:r>
              <a:rPr lang="en-CA" sz="3200" dirty="0" smtClean="0"/>
              <a:t>adopted </a:t>
            </a:r>
            <a:r>
              <a:rPr lang="en-CA" sz="3200" dirty="0"/>
              <a:t>by a governmental entity or its representatives." </a:t>
            </a:r>
          </a:p>
        </p:txBody>
      </p:sp>
      <p:pic>
        <p:nvPicPr>
          <p:cNvPr id="6" name="Content Placeholder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03026" y="1600201"/>
            <a:ext cx="3810000" cy="4267200"/>
          </a:xfrm>
          <a:prstGeom prst="rect">
            <a:avLst/>
          </a:prstGeom>
        </p:spPr>
      </p:pic>
    </p:spTree>
    <p:extLst>
      <p:ext uri="{BB962C8B-B14F-4D97-AF65-F5344CB8AC3E}">
        <p14:creationId xmlns:p14="http://schemas.microsoft.com/office/powerpoint/2010/main" val="39979556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5780" y="2993721"/>
            <a:ext cx="9707672" cy="839244"/>
          </a:xfrm>
        </p:spPr>
        <p:txBody>
          <a:bodyPr>
            <a:noAutofit/>
          </a:bodyPr>
          <a:lstStyle/>
          <a:p>
            <a:pPr marL="0" indent="0">
              <a:buNone/>
            </a:pPr>
            <a:r>
              <a:rPr lang="en-US" sz="3600" dirty="0" smtClean="0"/>
              <a:t>NETWORKING + ADVOCACY = POLICY REFORM </a:t>
            </a:r>
            <a:endParaRPr lang="en-US" sz="3600" dirty="0"/>
          </a:p>
        </p:txBody>
      </p:sp>
    </p:spTree>
    <p:extLst>
      <p:ext uri="{BB962C8B-B14F-4D97-AF65-F5344CB8AC3E}">
        <p14:creationId xmlns:p14="http://schemas.microsoft.com/office/powerpoint/2010/main" val="27022489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US" dirty="0"/>
              <a:t>Contexts for Policy Development</a:t>
            </a:r>
            <a:endParaRPr lang="en-CA" dirty="0"/>
          </a:p>
        </p:txBody>
      </p:sp>
      <p:sp>
        <p:nvSpPr>
          <p:cNvPr id="3" name="Slide Number Placeholder 2"/>
          <p:cNvSpPr>
            <a:spLocks noGrp="1"/>
          </p:cNvSpPr>
          <p:nvPr>
            <p:ph type="sldNum" sz="quarter" idx="12"/>
          </p:nvPr>
        </p:nvSpPr>
        <p:spPr/>
        <p:txBody>
          <a:bodyPr/>
          <a:lstStyle/>
          <a:p>
            <a:fld id="{B261DD3C-2C64-40DA-8D98-06D6B08296DF}" type="slidenum">
              <a:rPr lang="en-US" smtClean="0"/>
              <a:t>9</a:t>
            </a:fld>
            <a:endParaRPr lang="en-US"/>
          </a:p>
        </p:txBody>
      </p:sp>
      <p:sp>
        <p:nvSpPr>
          <p:cNvPr id="7" name="Content Placeholder 2"/>
          <p:cNvSpPr txBox="1">
            <a:spLocks noGrp="1"/>
          </p:cNvSpPr>
          <p:nvPr>
            <p:ph sz="half" idx="2"/>
          </p:nvPr>
        </p:nvSpPr>
        <p:spPr>
          <a:prstGeom prst="rect">
            <a:avLst/>
          </a:prstGeom>
          <a:solidFill>
            <a:schemeClr val="bg1">
              <a:lumMod val="95000"/>
            </a:schemeClr>
          </a:solidFill>
          <a:effectLst>
            <a:outerShdw blurRad="50800" dist="38100" dir="2700000" algn="tl" rotWithShape="0">
              <a:prstClr val="black">
                <a:alpha val="40000"/>
              </a:prstClr>
            </a:outerShdw>
          </a:effectLst>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b="1" i="1" u="sng" dirty="0" smtClean="0"/>
              <a:t>Governing parties</a:t>
            </a:r>
            <a:r>
              <a:rPr lang="en-US" i="1" dirty="0" smtClean="0"/>
              <a:t>:</a:t>
            </a:r>
          </a:p>
          <a:p>
            <a:pPr>
              <a:buFont typeface="Wingdings" panose="05000000000000000000" pitchFamily="2" charset="2"/>
              <a:buChar char="q"/>
            </a:pPr>
            <a:r>
              <a:rPr lang="en-US" sz="2000" i="1" dirty="0" smtClean="0"/>
              <a:t>Clear </a:t>
            </a:r>
            <a:r>
              <a:rPr lang="en-US" sz="2000" i="1" dirty="0"/>
              <a:t>legislative and policy agenda for the </a:t>
            </a:r>
            <a:r>
              <a:rPr lang="en-US" sz="2000" i="1" dirty="0" smtClean="0"/>
              <a:t>country </a:t>
            </a:r>
          </a:p>
          <a:p>
            <a:pPr marL="0" indent="0">
              <a:buNone/>
            </a:pPr>
            <a:r>
              <a:rPr lang="en-US" b="1" i="1" u="sng" dirty="0" smtClean="0"/>
              <a:t>Opposition parties:</a:t>
            </a:r>
          </a:p>
          <a:p>
            <a:pPr>
              <a:buFont typeface="Wingdings" panose="05000000000000000000" pitchFamily="2" charset="2"/>
              <a:buChar char="q"/>
            </a:pPr>
            <a:r>
              <a:rPr lang="en-US" sz="1800" i="1" dirty="0" smtClean="0"/>
              <a:t>Challenge the ideas </a:t>
            </a:r>
            <a:r>
              <a:rPr lang="en-US" sz="1800" i="1" dirty="0"/>
              <a:t>of the </a:t>
            </a:r>
            <a:r>
              <a:rPr lang="en-US" sz="1800" i="1" dirty="0" smtClean="0"/>
              <a:t>government</a:t>
            </a:r>
          </a:p>
          <a:p>
            <a:pPr>
              <a:buFont typeface="Wingdings" panose="05000000000000000000" pitchFamily="2" charset="2"/>
              <a:buChar char="q"/>
            </a:pPr>
            <a:r>
              <a:rPr lang="en-US" sz="1800" i="1" dirty="0" smtClean="0"/>
              <a:t>Monitor their results</a:t>
            </a:r>
            <a:endParaRPr lang="en-US" sz="1800" dirty="0"/>
          </a:p>
        </p:txBody>
      </p:sp>
      <p:sp>
        <p:nvSpPr>
          <p:cNvPr id="8" name="Content Placeholder 2"/>
          <p:cNvSpPr>
            <a:spLocks noGrp="1"/>
          </p:cNvSpPr>
          <p:nvPr>
            <p:ph sz="half" idx="1"/>
          </p:nvPr>
        </p:nvSpPr>
        <p:spPr>
          <a:solidFill>
            <a:schemeClr val="bg1">
              <a:lumMod val="95000"/>
            </a:schemeClr>
          </a:solidFill>
          <a:effectLst>
            <a:outerShdw blurRad="50800" dist="38100" dir="2700000" algn="tl" rotWithShape="0">
              <a:prstClr val="black">
                <a:alpha val="40000"/>
              </a:prstClr>
            </a:outerShdw>
          </a:effectLst>
        </p:spPr>
        <p:txBody>
          <a:bodyPr>
            <a:normAutofit/>
          </a:bodyPr>
          <a:lstStyle/>
          <a:p>
            <a:pPr marL="0" indent="0">
              <a:buNone/>
            </a:pPr>
            <a:r>
              <a:rPr lang="en-US" sz="3200" b="1" i="1" u="sng" dirty="0"/>
              <a:t>Elections</a:t>
            </a:r>
            <a:r>
              <a:rPr lang="en-US" sz="3200" i="1" dirty="0"/>
              <a:t>: </a:t>
            </a:r>
          </a:p>
          <a:p>
            <a:pPr>
              <a:buFont typeface="Wingdings" panose="05000000000000000000" pitchFamily="2" charset="2"/>
              <a:buChar char="q"/>
            </a:pPr>
            <a:r>
              <a:rPr lang="en-US" i="1" dirty="0" smtClean="0"/>
              <a:t>present ideas </a:t>
            </a:r>
            <a:r>
              <a:rPr lang="en-US" i="1" dirty="0"/>
              <a:t>to </a:t>
            </a:r>
            <a:r>
              <a:rPr lang="en-US" i="1" dirty="0" smtClean="0"/>
              <a:t>voters </a:t>
            </a:r>
          </a:p>
          <a:p>
            <a:pPr>
              <a:buFont typeface="Wingdings" panose="05000000000000000000" pitchFamily="2" charset="2"/>
              <a:buChar char="q"/>
            </a:pPr>
            <a:r>
              <a:rPr lang="en-US" i="1" dirty="0" smtClean="0"/>
              <a:t>contrast with the opponents</a:t>
            </a:r>
            <a:endParaRPr lang="en-US" dirty="0" smtClean="0"/>
          </a:p>
          <a:p>
            <a:pPr marL="0" indent="0">
              <a:buNone/>
            </a:pPr>
            <a:r>
              <a:rPr lang="en-US" sz="3200" b="1" u="sng" dirty="0"/>
              <a:t>Issue Management:</a:t>
            </a:r>
          </a:p>
          <a:p>
            <a:pPr>
              <a:buFont typeface="Wingdings" panose="05000000000000000000" pitchFamily="2" charset="2"/>
              <a:buChar char="q"/>
            </a:pPr>
            <a:r>
              <a:rPr lang="en-US" i="1" dirty="0" smtClean="0"/>
              <a:t>Responding to needs or demands from citizens, business, the courts, ministries, etc.</a:t>
            </a:r>
            <a:endParaRPr lang="en-US" i="1" dirty="0"/>
          </a:p>
        </p:txBody>
      </p:sp>
    </p:spTree>
    <p:extLst>
      <p:ext uri="{BB962C8B-B14F-4D97-AF65-F5344CB8AC3E}">
        <p14:creationId xmlns:p14="http://schemas.microsoft.com/office/powerpoint/2010/main" val="1053586873"/>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720</TotalTime>
  <Words>797</Words>
  <Application>Microsoft Office PowerPoint</Application>
  <PresentationFormat>Widescreen</PresentationFormat>
  <Paragraphs>153</Paragraphs>
  <Slides>19</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Calibri</vt:lpstr>
      <vt:lpstr>Roboto</vt:lpstr>
      <vt:lpstr>Times New Roman</vt:lpstr>
      <vt:lpstr>Trebuchet MS</vt:lpstr>
      <vt:lpstr>Wingdings</vt:lpstr>
      <vt:lpstr>Wingdings 3</vt:lpstr>
      <vt:lpstr>Facet</vt:lpstr>
      <vt:lpstr>Practical Steps for Networking and Advocacy for Policy Reform</vt:lpstr>
      <vt:lpstr>Objectives:</vt:lpstr>
      <vt:lpstr>What is Networking?</vt:lpstr>
      <vt:lpstr>What is Advocacy?</vt:lpstr>
      <vt:lpstr>What is Policy?</vt:lpstr>
      <vt:lpstr>Definition of Policy</vt:lpstr>
      <vt:lpstr>Definition of Public Policy</vt:lpstr>
      <vt:lpstr>PowerPoint Presentation</vt:lpstr>
      <vt:lpstr>Contexts for Policy Development</vt:lpstr>
      <vt:lpstr>Policy is about the  Problem-Solution Relationship</vt:lpstr>
      <vt:lpstr>What Do You Want to Achieve?</vt:lpstr>
      <vt:lpstr>How Can You Achieve Change?</vt:lpstr>
      <vt:lpstr>Stages of Policy Development</vt:lpstr>
      <vt:lpstr>Conducting Advocacy for Policy Reforms </vt:lpstr>
      <vt:lpstr>Conducting Advocacy for Policy Reforms </vt:lpstr>
      <vt:lpstr>Issue Identification</vt:lpstr>
      <vt:lpstr>PowerPoint Presentation</vt:lpstr>
      <vt:lpstr>Solution Costing</vt:lpstr>
      <vt:lpstr>WHO WILL CRY FOR YOU WHEN DIE?</vt:lpstr>
    </vt:vector>
  </TitlesOfParts>
  <Company>DAI Global LLC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Networking and Advocacy for Policy Reform</dc:title>
  <dc:creator>Aaron Weah-Weah</dc:creator>
  <cp:lastModifiedBy>use</cp:lastModifiedBy>
  <cp:revision>14</cp:revision>
  <dcterms:created xsi:type="dcterms:W3CDTF">2019-10-14T01:17:32Z</dcterms:created>
  <dcterms:modified xsi:type="dcterms:W3CDTF">2019-10-14T13:56:59Z</dcterms:modified>
</cp:coreProperties>
</file>